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70" r:id="rId2"/>
    <p:sldId id="285" r:id="rId3"/>
    <p:sldId id="286" r:id="rId4"/>
    <p:sldId id="287" r:id="rId5"/>
    <p:sldId id="288" r:id="rId6"/>
    <p:sldId id="289" r:id="rId7"/>
    <p:sldId id="290" r:id="rId8"/>
    <p:sldId id="291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aur" panose="020305040502050203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07CE-CDF5-4F33-8EAE-B1C5708B0CD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B8353-2066-45BF-BB71-6D5E7A4160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7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6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7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3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1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3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1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DE741E-B85D-46E6-88D7-8B8003BED83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60B5883-6A8C-448E-BA04-8EF5BF484FF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5E6595A-FE8C-4670-8085-B4048CF89A1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19FD1C-6AD9-442F-A9C6-C7159FCF2B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0632E7-A0C7-4828-B8B4-F0B935C536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A38C45-777B-4EEA-B211-F1D7825CBF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5F528F-3A34-45A7-A232-14A01AEEA0D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E3ED95-8936-4E40-B66B-112B5CFD7BD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69B3CB-32A5-41AD-AD77-B81F58F1348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CA6EC08-CE30-4C76-9C15-EE70BC338AA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A6FEDF-B59A-4BBE-9F43-4AE877ED4E6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95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F059BAB-A4D8-497B-92EC-A3D7BCD64F37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Two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2:1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of humanity is on equal footing in </a:t>
            </a:r>
            <a:r>
              <a:rPr lang="en-US" sz="3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eyes of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God. (Jas. 3:9; Gen. 1:26-28).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on equal footing with one another (Rom. 6:16-18, 8:16-17, 12:1-2).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calls Christians ______________ (2:1).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Two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2:2-4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there were Christians guilty of showing “respect of persons.”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that mean?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people showed inconsistency and lack of love by doing what?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86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Two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2:5-7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did the rich treat the Christians?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logic in favoring the rich when the rich had oppressed them?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Christians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proper examples (Matt. 7:12, 22:39) when they act like the wicked?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6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Two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2:8-9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wanted Christians to fulfill the “royal law.” What is that law?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Christians fulfill the “royal law” James said they _______________. What does this mean?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fulfill the “royal law,” how do you treat the rich? The poor?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5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Two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2:10-13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someone transgresses one part of the law, what does that mean for him?</a:t>
            </a:r>
          </a:p>
          <a:p>
            <a:pPr algn="just"/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Compare James 2:10-11 with Romans 13:9.</a:t>
            </a:r>
          </a:p>
          <a:p>
            <a:pPr algn="just"/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“transgress” mean?</a:t>
            </a:r>
          </a:p>
          <a:p>
            <a:pPr algn="just"/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not complete until we do all God has said (Rev. 22:14).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27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Two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2:14-17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faith without works save a man?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you answer the way you did?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worldly people often speak of the Christian’s hypocrisy?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98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Two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2:18-26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Bible faith is manifested … when? (v. 18)</a:t>
            </a:r>
          </a:p>
          <a:p>
            <a:pPr algn="just"/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has been said that while many believe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God, few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God. Why is this true?</a:t>
            </a:r>
          </a:p>
          <a:p>
            <a:pPr algn="just"/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was Abraham’s faith made perfect?</a:t>
            </a:r>
          </a:p>
          <a:p>
            <a:pPr algn="just"/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“works” save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4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Two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favoritism a problem Christians face today?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suggest is the solution to favoritism?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God show favoritism?(Jas. 1:9-10, 2:1-13)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would Christians who say the right thing but not do it be any different from the Pharisees?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works make faith perfect?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44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6296</TotalTime>
  <Words>394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Centaur</vt:lpstr>
      <vt:lpstr>Calibri</vt:lpstr>
      <vt:lpstr>Arial</vt:lpstr>
      <vt:lpstr>Default Design</vt:lpstr>
      <vt:lpstr>James Two</vt:lpstr>
      <vt:lpstr>James Two</vt:lpstr>
      <vt:lpstr>James Two</vt:lpstr>
      <vt:lpstr>James Two</vt:lpstr>
      <vt:lpstr>James Two</vt:lpstr>
      <vt:lpstr>James Two</vt:lpstr>
      <vt:lpstr>James Two</vt:lpstr>
      <vt:lpstr>James Two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Unsung Heroes of the Bible</dc:title>
  <dc:creator>Jarrod</dc:creator>
  <cp:lastModifiedBy>Jarrod Jacobs</cp:lastModifiedBy>
  <cp:revision>71</cp:revision>
  <dcterms:created xsi:type="dcterms:W3CDTF">2009-11-22T03:42:01Z</dcterms:created>
  <dcterms:modified xsi:type="dcterms:W3CDTF">2021-02-24T23:30:06Z</dcterms:modified>
</cp:coreProperties>
</file>