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61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aur" panose="02030504050205020304" pitchFamily="18" charset="0"/>
      <p:regular r:id="rId16"/>
    </p:embeddedFont>
    <p:embeddedFont>
      <p:font typeface="Century" panose="02040604050505020304" pitchFamily="18" charset="0"/>
      <p:regular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961C41-39DD-4522-9E75-CD96BFC245E9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09F48A-DF83-49E3-96FD-294D8772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F0FE2C-121E-4F54-B827-70C6C453D284}" type="slidenum">
              <a:rPr lang="en-US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D9A7-D7F9-468E-AC7C-F7B929BFC9C6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A455-3C1B-4243-BBEE-574C8513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D70B-3F0D-4CFF-BBBE-4577FD6CD38D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CD2C-EEE6-4219-9B36-C34FC27DE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890E-DA04-48A6-8981-8494ED1489D6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024E-CBBF-48D4-8CCA-C1FBF282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AAD3-7CD3-46AD-844A-2307ECB0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C4FA6-4822-4D9A-8C64-8D04E90A3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75B8-D7EA-40D4-B067-D8B91F736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02D9-76C5-435B-BBFA-8B73EA4AE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62A2-C1B3-4BDB-8E18-9C6D75FE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438B-D619-444E-A321-E41060559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954B-93E6-41E6-AD4E-44401AF9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71B6-74A3-4A5A-982D-66E8270B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436C-67C0-4768-B6B8-9411916B5843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7B7C-104A-4391-AD29-92FFC2D0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B555-000B-48C7-9BAD-6E145C86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2201-D445-4FCA-A0C3-F8EEEAF0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6F70-FEEA-4A5C-BC3B-19D2339C7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9EF9-5E45-4E1B-AC7B-3443146D97B9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0CA2-B1C6-491A-92C6-A82B6D5D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3537-95CA-45D4-BCEE-69A44E7E7DB5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12A2-4B7F-49D2-B43B-4F628FA4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471A-0B09-4055-B099-677EE9F19287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6EA0-AD05-4FA9-8998-1969D8BF6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39C6-FD4C-4C9E-B4EE-DEB22C4B3996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087-4DAE-46E4-9759-4F98364D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933-D9F7-4B76-9FAE-B20D400D3228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7123-F562-4C2E-B6B2-C23D62BC5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93DA-DCE0-42B8-8230-511088A0A45E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ED91-6362-446C-AE0E-36F05A385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8584-4A3F-4330-A6BC-740DCEFA49A2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74E8-6F65-4637-A8CB-B5513024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40B05-7EFB-455A-8E7A-93AC33C939CA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792C4-CE0A-43E4-88C5-F331E974E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45FAF-6919-4271-988A-8CFE4B16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Sins Against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sins one could commit against the Holy Spirit:</a:t>
            </a:r>
          </a:p>
          <a:p>
            <a:pPr marL="457200" indent="-457200" algn="just">
              <a:buSzPct val="125000"/>
              <a:buFont typeface="Wingdings" panose="05000000000000000000" pitchFamily="2" charset="2"/>
              <a:buChar char="D"/>
            </a:pP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Resisting The Spirit (Acts 7:51)</a:t>
            </a:r>
          </a:p>
          <a:p>
            <a:pPr marL="457200" indent="-457200" algn="just">
              <a:buSzPct val="125000"/>
              <a:buFont typeface="Wingdings" panose="05000000000000000000" pitchFamily="2" charset="2"/>
              <a:buChar char="D"/>
            </a:pP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Quenching The Spirit (I Thess. 5:17-19)</a:t>
            </a:r>
          </a:p>
          <a:p>
            <a:pPr marL="457200" indent="-457200" algn="just">
              <a:buSzPct val="125000"/>
              <a:buFont typeface="Wingdings" panose="05000000000000000000" pitchFamily="2" charset="2"/>
              <a:buChar char="D"/>
            </a:pP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Insulting The Spirit (Heb. 10:26-29)</a:t>
            </a:r>
          </a:p>
          <a:p>
            <a:pPr marL="457200" indent="-457200" algn="just">
              <a:buSzPct val="125000"/>
              <a:buFont typeface="Wingdings" panose="05000000000000000000" pitchFamily="2" charset="2"/>
              <a:buChar char="D"/>
            </a:pP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Lying To The Spirit (Acts 5:3-4)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Disobeying the Holy Spirit = Disobedience of Christ and the Father!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5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Sins Against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an unforgivable sin, blasphemy.”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this is true ….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says some sins are worse than others (see: Jas. 2:8-11)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Blasphemy is worse than murdering Christians (Gal. 1:13-14; I Tim. 1:12-16)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Blasphemy is worse than murdering Christ! (Acts 2:36-38)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5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Sins Against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Blaspheming The Holy Spirit (Matt. 12:22-33; Mk. 3:22-30; </a:t>
            </a:r>
            <a:r>
              <a:rPr lang="en-US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12:8-10)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point: Remember WHO Christ is addressing!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To those who hated Him, denied Him, said He was an imposter, Christ warned of blasphemy!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12:30-32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5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Sins Against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Blasphemy defined: Speak against, Revile, Slander (Not limited to speech, Rom. 2:24)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“Not a particular act of sin, but a state of willful, determined opposition to the Holy Spirit”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Bengel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Vol. 1, p. 178).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Blasphemy of the Holy Spirit will not be forgiven in this “age” (Mosaic) nor the “age” (Christian) to come!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5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Sins Against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make this statement about blasphemy?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If one rejected Christ while He was on		earth, he still had an opportunity </a:t>
            </a:r>
            <a:r>
              <a:rPr lang="en-US" sz="3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	saved (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2:38).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If one rejects the revelation of the Holy	Spirit, there is no more revelation		coming!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Similar: Hebrews 6:4-6, 10:26-29; Romans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5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Sins Against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one blasphemes the Holy Spirit, he has:</a:t>
            </a:r>
          </a:p>
          <a:p>
            <a:pPr marL="571500" indent="-571500" algn="just">
              <a:buSzPct val="125000"/>
              <a:buFont typeface="Wingdings" panose="05000000000000000000" pitchFamily="2" charset="2"/>
              <a:buChar char="D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Rejected Heaven’s last appeal to save		man (Mk. 16:15).</a:t>
            </a:r>
          </a:p>
          <a:p>
            <a:pPr marL="571500" indent="-571500" algn="just">
              <a:buSzPct val="125000"/>
              <a:buFont typeface="Wingdings" panose="05000000000000000000" pitchFamily="2" charset="2"/>
              <a:buChar char="D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Rejected the power of God (Rom. 1:16).</a:t>
            </a:r>
          </a:p>
          <a:p>
            <a:pPr marL="571500" indent="-571500" algn="just">
              <a:buSzPct val="125000"/>
              <a:buFont typeface="Wingdings" panose="05000000000000000000" pitchFamily="2" charset="2"/>
              <a:buChar char="D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Rejected the power to convict us of sin		(Jn. 16:8-9; Acts 2:37).</a:t>
            </a:r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The Holy Spirit</a:t>
            </a:r>
            <a:endParaRPr lang="en-US" sz="75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Sins Against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idea that there is some “unforgivable sin” lurking out in the world is WRONG!</a:t>
            </a:r>
          </a:p>
          <a:p>
            <a:pPr algn="just"/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sin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which we do not repent is “unforgivable”!</a:t>
            </a:r>
          </a:p>
          <a:p>
            <a:pPr algn="just"/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will not forgive unless/until we repent (Acts 2:38, 17:30; II Pet. 3:9)!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485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Tahoma</vt:lpstr>
      <vt:lpstr>Times New Roman</vt:lpstr>
      <vt:lpstr>Calibri</vt:lpstr>
      <vt:lpstr>Centaur</vt:lpstr>
      <vt:lpstr>Century</vt:lpstr>
      <vt:lpstr>Arial</vt:lpstr>
      <vt:lpstr>Wingdings</vt:lpstr>
      <vt:lpstr>Office Theme</vt:lpstr>
      <vt:lpstr>Ocean</vt:lpstr>
      <vt:lpstr>The Holy Spirit</vt:lpstr>
      <vt:lpstr>The Holy Spirit</vt:lpstr>
      <vt:lpstr>The Holy Spirit</vt:lpstr>
      <vt:lpstr>The Holy Spirit</vt:lpstr>
      <vt:lpstr>The Holy Spirit</vt:lpstr>
      <vt:lpstr>The Holy Spirit</vt:lpstr>
      <vt:lpstr>The Holy Spirit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Unlike Anything You Have Ever Seen</dc:title>
  <dc:creator>Jarrod</dc:creator>
  <cp:lastModifiedBy>Jarrod Jacobs</cp:lastModifiedBy>
  <cp:revision>189</cp:revision>
  <dcterms:created xsi:type="dcterms:W3CDTF">2009-06-14T02:17:55Z</dcterms:created>
  <dcterms:modified xsi:type="dcterms:W3CDTF">2020-03-29T06:01:58Z</dcterms:modified>
</cp:coreProperties>
</file>