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2" r:id="rId3"/>
    <p:sldId id="263" r:id="rId4"/>
    <p:sldId id="264" r:id="rId5"/>
    <p:sldId id="265" r:id="rId6"/>
    <p:sldId id="266" r:id="rId7"/>
    <p:sldId id="267" r:id="rId8"/>
    <p:sldId id="261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aur" panose="02030504050205020304" pitchFamily="18" charset="0"/>
      <p:regular r:id="rId15"/>
    </p:embeddedFont>
    <p:embeddedFont>
      <p:font typeface="Century" panose="02040604050505020304" pitchFamily="18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961C41-39DD-4522-9E75-CD96BFC245E9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09F48A-DF83-49E3-96FD-294D8772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0FE2C-121E-4F54-B827-70C6C453D284}" type="slidenum">
              <a:rPr lang="en-US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D9A7-D7F9-468E-AC7C-F7B929BFC9C6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A455-3C1B-4243-BBEE-574C8513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D70B-3F0D-4CFF-BBBE-4577FD6CD38D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D2C-EEE6-4219-9B36-C34FC27D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890E-DA04-48A6-8981-8494ED1489D6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024E-CBBF-48D4-8CCA-C1FBF282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AAD3-7CD3-46AD-844A-2307ECB0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4FA6-4822-4D9A-8C64-8D04E90A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75B8-D7EA-40D4-B067-D8B91F73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02D9-76C5-435B-BBFA-8B73EA4AE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62A2-C1B3-4BDB-8E18-9C6D75FE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438B-D619-444E-A321-E41060559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954B-93E6-41E6-AD4E-44401AF9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71B6-74A3-4A5A-982D-66E8270B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436C-67C0-4768-B6B8-9411916B5843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7B7C-104A-4391-AD29-92FFC2D0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B555-000B-48C7-9BAD-6E145C86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2201-D445-4FCA-A0C3-F8EEEAF0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6F70-FEEA-4A5C-BC3B-19D2339C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9EF9-5E45-4E1B-AC7B-3443146D97B9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0CA2-B1C6-491A-92C6-A82B6D5D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3537-95CA-45D4-BCEE-69A44E7E7DB5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12A2-4B7F-49D2-B43B-4F628FA4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471A-0B09-4055-B099-677EE9F19287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6EA0-AD05-4FA9-8998-1969D8BF6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39C6-FD4C-4C9E-B4EE-DEB22C4B3996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087-4DAE-46E4-9759-4F98364D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33-D9F7-4B76-9FAE-B20D400D3228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7123-F562-4C2E-B6B2-C23D62BC5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3DA-DCE0-42B8-8230-511088A0A45E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ED91-6362-446C-AE0E-36F05A38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8584-4A3F-4330-A6BC-740DCEFA49A2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74E8-6F65-4637-A8CB-B5513024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40B05-7EFB-455A-8E7A-93AC33C939CA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792C4-CE0A-43E4-88C5-F331E974E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45FAF-6919-4271-988A-8CFE4B16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Work Of The Holy Spirit</a:t>
            </a:r>
          </a:p>
          <a:p>
            <a:pPr algn="just"/>
            <a:endParaRPr lang="en-US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Spirit Was At Work: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In Creation (Gen. 1:2, 26; Job 33:4)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In Salvation (</a:t>
            </a:r>
            <a:r>
              <a:rPr lang="en-US" sz="35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1:34-35; Matt. 1:20)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In Inspiration/Revelation (II Pet. 1:20-21)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0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Work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Spirit’s work in salvation ….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Showed people who Christ was				(Matt. 3:16-17; Jn. 1:32-33).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Led Christ into the wilderness	(Matt. 4:1).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Jesus had </a:t>
            </a:r>
            <a:r>
              <a:rPr lang="en-US" sz="3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“spirit without measure”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(Jn. 3:34).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Declared the Son of God (Rom. 1:4).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0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Work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Christ’s Promise To The Apostles ….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John 14:16-17, 25-26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John 15:26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John 16:13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apply these verses to modern-day.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WRONG! (Jn. 15:26-27, 16:16)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14-16 is fulfilled in Acts 2:1-4!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0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Work Of The Holy Spirit</a:t>
            </a:r>
          </a:p>
          <a:p>
            <a:pPr algn="just"/>
            <a:endParaRPr lang="en-US" sz="35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Times We See The Holy Spirit’s Work: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8:29, 39 (Philip and the Eunuch)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10-11 (Cornelius)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Acts 10:19-20, 11:12 (Peter told to go)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Acts 10:44-46, 11:15 (Were Cornelius			and his family saved right then?)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0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Work Of The Holy Spirit</a:t>
            </a:r>
          </a:p>
          <a:p>
            <a:pPr algn="just"/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Times We See The Holy Spirit’s Work: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Cornelius and his house was saved before and without baptism ….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Peter didn’t know it (Acts 10:47-48)!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Cornelius and his family didn’t know it!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The Jews’ response to this (Acts 11:18).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It never happened again (Acts 15; Rom.;	Gal.; Eph. 3:3-6).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0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Work Of The Holy Spirit</a:t>
            </a:r>
          </a:p>
          <a:p>
            <a:pPr algn="just"/>
            <a:endParaRPr lang="en-US" sz="35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Times We See The Holy Spirit’s Work: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16:6-10 (At one point, the Holy Spirit did not allow the men to go to Asia and Bithynia.)</a:t>
            </a:r>
          </a:p>
          <a:p>
            <a:pPr algn="just"/>
            <a:endParaRPr lang="en-US" sz="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15:18-19</a:t>
            </a:r>
          </a:p>
          <a:p>
            <a:pPr algn="just"/>
            <a:endParaRPr lang="en-US" sz="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Timothy 4:1-5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370</Words>
  <Application>Microsoft Office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Tahoma</vt:lpstr>
      <vt:lpstr>Centaur</vt:lpstr>
      <vt:lpstr>Century</vt:lpstr>
      <vt:lpstr>Wingdings</vt:lpstr>
      <vt:lpstr>Times New Roman</vt:lpstr>
      <vt:lpstr>Arial</vt:lpstr>
      <vt:lpstr>Calibri</vt:lpstr>
      <vt:lpstr>Office Theme</vt:lpstr>
      <vt:lpstr>Ocean</vt:lpstr>
      <vt:lpstr>The Holy Spirit</vt:lpstr>
      <vt:lpstr>The Holy Spirit</vt:lpstr>
      <vt:lpstr>The Holy Spirit</vt:lpstr>
      <vt:lpstr>The Holy Spirit</vt:lpstr>
      <vt:lpstr>The Holy Spirit</vt:lpstr>
      <vt:lpstr>The Holy Spirit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Unlike Anything You Have Ever Seen</dc:title>
  <dc:creator>Jarrod</dc:creator>
  <cp:lastModifiedBy>Jarrod Jacobs</cp:lastModifiedBy>
  <cp:revision>155</cp:revision>
  <dcterms:created xsi:type="dcterms:W3CDTF">2009-06-14T02:17:55Z</dcterms:created>
  <dcterms:modified xsi:type="dcterms:W3CDTF">2020-01-25T14:50:42Z</dcterms:modified>
</cp:coreProperties>
</file>