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62" r:id="rId3"/>
    <p:sldId id="263" r:id="rId4"/>
    <p:sldId id="264" r:id="rId5"/>
    <p:sldId id="265" r:id="rId6"/>
    <p:sldId id="261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F961C41-39DD-4522-9E75-CD96BFC245E9}" type="datetimeFigureOut">
              <a:rPr lang="en-US"/>
              <a:pPr>
                <a:defRPr/>
              </a:pPr>
              <a:t>2/8/2020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E09F48A-DF83-49E3-96FD-294D87721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05EE89-BBAE-487C-9CA1-F533855E5CE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05EE89-BBAE-487C-9CA1-F533855E5CE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05EE89-BBAE-487C-9CA1-F533855E5CE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05EE89-BBAE-487C-9CA1-F533855E5CE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BF0FE2C-121E-4F54-B827-70C6C453D284}" type="slidenum">
              <a:rPr lang="en-US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FD9A7-D7F9-468E-AC7C-F7B929BFC9C6}" type="datetimeFigureOut">
              <a:rPr lang="en-US"/>
              <a:pPr>
                <a:defRPr/>
              </a:pPr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BA455-3C1B-4243-BBEE-574C85138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9D70B-3F0D-4CFF-BBBE-4577FD6CD38D}" type="datetimeFigureOut">
              <a:rPr lang="en-US"/>
              <a:pPr>
                <a:defRPr/>
              </a:pPr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ACD2C-EEE6-4219-9B36-C34FC27DE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9890E-DA04-48A6-8981-8494ED1489D6}" type="datetimeFigureOut">
              <a:rPr lang="en-US"/>
              <a:pPr>
                <a:defRPr/>
              </a:pPr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1024E-CBBF-48D4-8CCA-C1FBF282E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3AAD3-7CD3-46AD-844A-2307ECB069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C4FA6-4822-4D9A-8C64-8D04E90A3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775B8-D7EA-40D4-B067-D8B91F736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F02D9-76C5-435B-BBFA-8B73EA4AE6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C62A2-C1B3-4BDB-8E18-9C6D75FEB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8438B-D619-444E-A321-E41060559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0954B-93E6-41E6-AD4E-44401AF94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B71B6-74A3-4A5A-982D-66E8270BD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6436C-67C0-4768-B6B8-9411916B5843}" type="datetimeFigureOut">
              <a:rPr lang="en-US"/>
              <a:pPr>
                <a:defRPr/>
              </a:pPr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D7B7C-104A-4391-AD29-92FFC2D05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9B555-000B-48C7-9BAD-6E145C869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72201-D445-4FCA-A0C3-F8EEEAF03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B6F70-FEEA-4A5C-BC3B-19D2339C7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29EF9-5E45-4E1B-AC7B-3443146D97B9}" type="datetimeFigureOut">
              <a:rPr lang="en-US"/>
              <a:pPr>
                <a:defRPr/>
              </a:pPr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20CA2-B1C6-491A-92C6-A82B6D5D2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23537-95CA-45D4-BCEE-69A44E7E7DB5}" type="datetimeFigureOut">
              <a:rPr lang="en-US"/>
              <a:pPr>
                <a:defRPr/>
              </a:pPr>
              <a:t>2/8/2020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F12A2-4B7F-49D2-B43B-4F628FA4B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C471A-0B09-4055-B099-677EE9F19287}" type="datetimeFigureOut">
              <a:rPr lang="en-US"/>
              <a:pPr>
                <a:defRPr/>
              </a:pPr>
              <a:t>2/8/2020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F6EA0-AD05-4FA9-8998-1969D8BF6F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939C6-FD4C-4C9E-B4EE-DEB22C4B3996}" type="datetimeFigureOut">
              <a:rPr lang="en-US"/>
              <a:pPr>
                <a:defRPr/>
              </a:pPr>
              <a:t>2/8/2020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38087-4DAE-46E4-9759-4F98364D8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D0933-D9F7-4B76-9FAE-B20D400D3228}" type="datetimeFigureOut">
              <a:rPr lang="en-US"/>
              <a:pPr>
                <a:defRPr/>
              </a:pPr>
              <a:t>2/8/2020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77123-F562-4C2E-B6B2-C23D62BC5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393DA-DCE0-42B8-8230-511088A0A45E}" type="datetimeFigureOut">
              <a:rPr lang="en-US"/>
              <a:pPr>
                <a:defRPr/>
              </a:pPr>
              <a:t>2/8/2020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2ED91-6362-446C-AE0E-36F05A385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78584-4A3F-4330-A6BC-740DCEFA49A2}" type="datetimeFigureOut">
              <a:rPr lang="en-US"/>
              <a:pPr>
                <a:defRPr/>
              </a:pPr>
              <a:t>2/8/2020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A74E8-6F65-4637-A8CB-B55130244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640B05-7EFB-455A-8E7A-93AC33C939CA}" type="datetimeFigureOut">
              <a:rPr lang="en-US"/>
              <a:pPr>
                <a:defRPr/>
              </a:pPr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9792C4-CE0A-43E4-88C5-F331E974E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CF45FAF-6919-4271-988A-8CFE4B16D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4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arrod\Pictures\Las Vegas, NM Gospel Meeting 6-1-6-7-09\1- Mon 6-1\12- Clouds Over TX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19200"/>
          </a:xfrm>
        </p:spPr>
        <p:txBody>
          <a:bodyPr/>
          <a:lstStyle/>
          <a:p>
            <a:r>
              <a:rPr lang="en-US" sz="5000" dirty="0">
                <a:latin typeface="Century" pitchFamily="18" charset="0"/>
              </a:rPr>
              <a:t>The Holy Spirit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143000"/>
            <a:ext cx="8839200" cy="1447800"/>
          </a:xfrm>
        </p:spPr>
        <p:txBody>
          <a:bodyPr/>
          <a:lstStyle/>
          <a:p>
            <a: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Miraculous Gifts Of The Holy Spirit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2667000"/>
            <a:ext cx="4343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 16:17-18</a:t>
            </a:r>
          </a:p>
          <a:p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Cast Out Devils</a:t>
            </a:r>
          </a:p>
          <a:p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Tongues</a:t>
            </a:r>
          </a:p>
          <a:p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Up Serpents</a:t>
            </a:r>
          </a:p>
          <a:p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Deadly Drinks</a:t>
            </a:r>
          </a:p>
          <a:p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 The Sick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5800" y="2667000"/>
            <a:ext cx="449580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Corinthians 12:8-10</a:t>
            </a:r>
          </a:p>
          <a:p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Wisdom; Knowledge</a:t>
            </a:r>
          </a:p>
          <a:p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Faith; Healing</a:t>
            </a:r>
          </a:p>
          <a:p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Miracles; Prophecy</a:t>
            </a:r>
          </a:p>
          <a:p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Discerning Of Spirits</a:t>
            </a:r>
          </a:p>
          <a:p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Tongues</a:t>
            </a:r>
          </a:p>
          <a:p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Interpretation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arrod\Pictures\Las Vegas, NM Gospel Meeting 6-1-6-7-09\1- Mon 6-1\12- Clouds Over TX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19200"/>
          </a:xfrm>
        </p:spPr>
        <p:txBody>
          <a:bodyPr/>
          <a:lstStyle/>
          <a:p>
            <a:r>
              <a:rPr lang="en-US" sz="5000" dirty="0">
                <a:latin typeface="Century" pitchFamily="18" charset="0"/>
              </a:rPr>
              <a:t>The Holy Spirit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143000"/>
            <a:ext cx="8839200" cy="5562600"/>
          </a:xfrm>
        </p:spPr>
        <p:txBody>
          <a:bodyPr/>
          <a:lstStyle/>
          <a:p>
            <a: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Miraculous Gifts Of The Holy Spirit</a:t>
            </a:r>
          </a:p>
          <a:p>
            <a:pPr algn="just"/>
            <a:r>
              <a:rPr lang="en-US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Were These Gifts Given?</a:t>
            </a:r>
          </a:p>
          <a:p>
            <a:pPr algn="just"/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The apostles laid their hands on people.</a:t>
            </a:r>
          </a:p>
          <a:p>
            <a:pPr algn="just"/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Acts 8:12-21</a:t>
            </a:r>
          </a:p>
          <a:p>
            <a:pPr algn="just"/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Acts 8:18 explains what Simon saw.</a:t>
            </a:r>
          </a:p>
          <a:p>
            <a:pPr algn="just"/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Acts 19:6; II Timothy 1:6</a:t>
            </a:r>
          </a:p>
          <a:p>
            <a:pPr algn="just"/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arrod\Pictures\Las Vegas, NM Gospel Meeting 6-1-6-7-09\1- Mon 6-1\12- Clouds Over TX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19200"/>
          </a:xfrm>
        </p:spPr>
        <p:txBody>
          <a:bodyPr/>
          <a:lstStyle/>
          <a:p>
            <a:r>
              <a:rPr lang="en-US" sz="5000" dirty="0">
                <a:latin typeface="Century" pitchFamily="18" charset="0"/>
              </a:rPr>
              <a:t>The Holy Spirit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143000"/>
            <a:ext cx="8839200" cy="5562600"/>
          </a:xfrm>
        </p:spPr>
        <p:txBody>
          <a:bodyPr/>
          <a:lstStyle/>
          <a:p>
            <a: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Miraculous Gifts Of The Holy Spirit</a:t>
            </a:r>
          </a:p>
          <a:p>
            <a:pPr algn="just"/>
            <a:r>
              <a:rPr lang="en-US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Purpose Of These Gifts:</a:t>
            </a:r>
          </a:p>
          <a:p>
            <a:pPr algn="just"/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Confirm the Word (Jn. 2:11; Ex. 4:1-5)</a:t>
            </a:r>
          </a:p>
          <a:p>
            <a:pPr algn="just"/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Paul did what Mark 16:17-18 describes.</a:t>
            </a:r>
          </a:p>
          <a:p>
            <a:pPr algn="just"/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Peter healed others and raised the dead			(Acts 9:33-35, 38-40).</a:t>
            </a:r>
          </a:p>
          <a:p>
            <a:pPr algn="just"/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The Apostles spoke in tongues					(Acts 2:4, 6, 8, 11, 36-41)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arrod\Pictures\Las Vegas, NM Gospel Meeting 6-1-6-7-09\1- Mon 6-1\12- Clouds Over TX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19200"/>
          </a:xfrm>
        </p:spPr>
        <p:txBody>
          <a:bodyPr/>
          <a:lstStyle/>
          <a:p>
            <a:r>
              <a:rPr lang="en-US" sz="5000" dirty="0">
                <a:latin typeface="Century" pitchFamily="18" charset="0"/>
              </a:rPr>
              <a:t>The Holy Spirit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143000"/>
            <a:ext cx="8839200" cy="5562600"/>
          </a:xfrm>
        </p:spPr>
        <p:txBody>
          <a:bodyPr/>
          <a:lstStyle/>
          <a:p>
            <a: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Miraculous Gifts Of The Holy Spirit</a:t>
            </a:r>
          </a:p>
          <a:p>
            <a:pPr algn="just"/>
            <a:r>
              <a:rPr lang="en-US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Duration Of These Gifts:</a:t>
            </a:r>
          </a:p>
          <a:p>
            <a:pPr algn="just"/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 Corinthians 13:8-13</a:t>
            </a:r>
          </a:p>
          <a:p>
            <a:pPr algn="just"/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Love endures; the gifts fail, cease, vanish		away, done away!</a:t>
            </a:r>
          </a:p>
          <a:p>
            <a:pPr algn="just"/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Some: “Perfect” = Christ. NOT SO!</a:t>
            </a:r>
          </a:p>
          <a:p>
            <a:pPr algn="just"/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“Perfect” = Completed Word!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3074</TotalTime>
  <Words>227</Words>
  <Application>Microsoft Office PowerPoint</Application>
  <PresentationFormat>On-screen Show (4:3)</PresentationFormat>
  <Paragraphs>42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Century</vt:lpstr>
      <vt:lpstr>Tahoma</vt:lpstr>
      <vt:lpstr>Times New Roman</vt:lpstr>
      <vt:lpstr>Wingdings</vt:lpstr>
      <vt:lpstr>Office Theme</vt:lpstr>
      <vt:lpstr>Ocean</vt:lpstr>
      <vt:lpstr>The Holy Spirit</vt:lpstr>
      <vt:lpstr>The Holy Spirit</vt:lpstr>
      <vt:lpstr>The Holy Spirit</vt:lpstr>
      <vt:lpstr>The Holy Spirit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Unlike Anything You Have Ever Seen</dc:title>
  <dc:creator>Jarrod</dc:creator>
  <cp:lastModifiedBy>Jarrod Jacobs</cp:lastModifiedBy>
  <cp:revision>165</cp:revision>
  <dcterms:created xsi:type="dcterms:W3CDTF">2009-06-14T02:17:55Z</dcterms:created>
  <dcterms:modified xsi:type="dcterms:W3CDTF">2020-02-08T14:01:23Z</dcterms:modified>
</cp:coreProperties>
</file>