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2" r:id="rId3"/>
    <p:sldId id="263" r:id="rId4"/>
    <p:sldId id="264" r:id="rId5"/>
    <p:sldId id="265" r:id="rId6"/>
    <p:sldId id="267" r:id="rId7"/>
    <p:sldId id="266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961C41-39DD-4522-9E75-CD96BFC245E9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09F48A-DF83-49E3-96FD-294D8772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05EE89-BBAE-487C-9CA1-F533855E5C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F0FE2C-121E-4F54-B827-70C6C453D284}" type="slidenum">
              <a:rPr lang="en-US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D9A7-D7F9-468E-AC7C-F7B929BFC9C6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A455-3C1B-4243-BBEE-574C85138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D70B-3F0D-4CFF-BBBE-4577FD6CD38D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CD2C-EEE6-4219-9B36-C34FC27DE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890E-DA04-48A6-8981-8494ED1489D6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024E-CBBF-48D4-8CCA-C1FBF282E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AAD3-7CD3-46AD-844A-2307ECB06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C4FA6-4822-4D9A-8C64-8D04E90A3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75B8-D7EA-40D4-B067-D8B91F736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02D9-76C5-435B-BBFA-8B73EA4AE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62A2-C1B3-4BDB-8E18-9C6D75FE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8438B-D619-444E-A321-E41060559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954B-93E6-41E6-AD4E-44401AF9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71B6-74A3-4A5A-982D-66E8270B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6436C-67C0-4768-B6B8-9411916B5843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7B7C-104A-4391-AD29-92FFC2D0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B555-000B-48C7-9BAD-6E145C869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2201-D445-4FCA-A0C3-F8EEEAF0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6F70-FEEA-4A5C-BC3B-19D2339C7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9EF9-5E45-4E1B-AC7B-3443146D97B9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0CA2-B1C6-491A-92C6-A82B6D5D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3537-95CA-45D4-BCEE-69A44E7E7DB5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12A2-4B7F-49D2-B43B-4F628FA4B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471A-0B09-4055-B099-677EE9F19287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6EA0-AD05-4FA9-8998-1969D8BF6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39C6-FD4C-4C9E-B4EE-DEB22C4B3996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8087-4DAE-46E4-9759-4F98364D8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0933-D9F7-4B76-9FAE-B20D400D3228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7123-F562-4C2E-B6B2-C23D62BC5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93DA-DCE0-42B8-8230-511088A0A45E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ED91-6362-446C-AE0E-36F05A385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8584-4A3F-4330-A6BC-740DCEFA49A2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A74E8-6F65-4637-A8CB-B55130244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640B05-7EFB-455A-8E7A-93AC33C939CA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9792C4-CE0A-43E4-88C5-F331E974E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F45FAF-6919-4271-988A-8CFE4B16D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500" dirty="0">
                <a:solidFill>
                  <a:srgbClr val="FFFF00"/>
                </a:solidFill>
                <a:latin typeface="Centaur" panose="02030504050205020304" pitchFamily="18" charset="0"/>
              </a:rPr>
              <a:t>The Holy Spirit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Indwelling Of The Holy Spirit</a:t>
            </a:r>
          </a:p>
          <a:p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Holy Spirit Dwelling With Christians Is A Fact: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Romans 8:9-11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 Corinthians 3:16, 6:19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II Timothy 1:14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the Holy spirit personally indwell people?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500" dirty="0">
                <a:solidFill>
                  <a:srgbClr val="FFFF00"/>
                </a:solidFill>
                <a:latin typeface="Centaur" panose="02030504050205020304" pitchFamily="18" charset="0"/>
              </a:rPr>
              <a:t>The Holy Spirit</a:t>
            </a:r>
            <a:endParaRPr lang="en-US" sz="7500" dirty="0"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Indwelling Of The Holy Spirit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the Holy spirit personally indwell people?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so, what about …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God? (II Cor. 6:16; Rev. 21:3; I Jn. 4:12,					15-16)</a:t>
            </a:r>
          </a:p>
          <a:p>
            <a:pPr algn="just"/>
            <a:endParaRPr lang="en-US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Christ? (Gal. 2:20; Eph. 3:17; Jn. 6:56)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500" dirty="0">
                <a:solidFill>
                  <a:srgbClr val="FFFF00"/>
                </a:solidFill>
                <a:latin typeface="Centaur" panose="02030504050205020304" pitchFamily="18" charset="0"/>
              </a:rPr>
              <a:t>The Holy Spirit</a:t>
            </a:r>
            <a:endParaRPr lang="en-US" sz="7500" dirty="0"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Indwelling Of The Holy Spirit</a:t>
            </a:r>
          </a:p>
          <a:p>
            <a:pPr algn="just"/>
            <a:endParaRPr lang="en-US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is “how” do God, Christ, and the Holy spirit dwell with people?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“Personally”??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so, no Christian ever sins (I Jn. 1:5, 8, 10)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6:56; I John 5:16; Romans 8:9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Question: Do we personally indwell deity??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500" dirty="0">
                <a:solidFill>
                  <a:srgbClr val="FFFF00"/>
                </a:solidFill>
                <a:latin typeface="Centaur" panose="02030504050205020304" pitchFamily="18" charset="0"/>
              </a:rPr>
              <a:t>The Holy Spirit</a:t>
            </a:r>
            <a:endParaRPr lang="en-US" sz="7500" dirty="0"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Indwelling Of The Holy Spirit</a:t>
            </a:r>
          </a:p>
          <a:p>
            <a:pPr algn="just"/>
            <a:endParaRPr lang="en-US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this is a “personal” indwelling, what does the Holy Spirit (deity) do?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Reveal truth? (Jude 3; Heb. 1:1-3)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Give you faith? (Rom. 10:17; Jn. 20:30-					31)</a:t>
            </a: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Miraculous power? (I Cor. 13:8-10)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839200" cy="5257800"/>
          </a:xfrm>
          <a:noFill/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latin typeface="Calisto MT" pitchFamily="18" charset="0"/>
              </a:rPr>
              <a:t>The Indwelling Of The Holy Spirit</a:t>
            </a:r>
          </a:p>
          <a:p>
            <a:pPr algn="just"/>
            <a:endParaRPr lang="en-US" sz="3500" b="1" dirty="0">
              <a:solidFill>
                <a:srgbClr val="FFFF00"/>
              </a:solidFill>
              <a:latin typeface="Calisto MT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ACD455-740E-4CB9-8539-16E81D231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40082"/>
              </p:ext>
            </p:extLst>
          </p:nvPr>
        </p:nvGraphicFramePr>
        <p:xfrm>
          <a:off x="-1" y="685800"/>
          <a:ext cx="9144001" cy="6219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484">
                  <a:extLst>
                    <a:ext uri="{9D8B030D-6E8A-4147-A177-3AD203B41FA5}">
                      <a16:colId xmlns:a16="http://schemas.microsoft.com/office/drawing/2014/main" val="371468571"/>
                    </a:ext>
                  </a:extLst>
                </a:gridCol>
                <a:gridCol w="3047484">
                  <a:extLst>
                    <a:ext uri="{9D8B030D-6E8A-4147-A177-3AD203B41FA5}">
                      <a16:colId xmlns:a16="http://schemas.microsoft.com/office/drawing/2014/main" val="3121253487"/>
                    </a:ext>
                  </a:extLst>
                </a:gridCol>
                <a:gridCol w="3049033">
                  <a:extLst>
                    <a:ext uri="{9D8B030D-6E8A-4147-A177-3AD203B41FA5}">
                      <a16:colId xmlns:a16="http://schemas.microsoft.com/office/drawing/2014/main" val="3566342249"/>
                    </a:ext>
                  </a:extLst>
                </a:gridCol>
              </a:tblGrid>
              <a:tr h="54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John 3:5-6, 8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Born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Peter 1:23-25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16008"/>
                  </a:ext>
                </a:extLst>
              </a:tr>
              <a:tr h="54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John 6:63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Makes Alive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Ps. 119:50, 93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32814"/>
                  </a:ext>
                </a:extLst>
              </a:tr>
              <a:tr h="54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Titus 3:5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Saves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James 1:21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74767"/>
                  </a:ext>
                </a:extLst>
              </a:tr>
              <a:tr h="54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Romans 15:13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Romans 1:16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51792"/>
                  </a:ext>
                </a:extLst>
              </a:tr>
              <a:tr h="5401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Cor. 6:11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Sanctifies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John 17:17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529103"/>
                  </a:ext>
                </a:extLst>
              </a:tr>
              <a:tr h="5401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Cor. 6:11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Washes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Ephesians 5:26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363550"/>
                  </a:ext>
                </a:extLst>
              </a:tr>
              <a:tr h="54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Romans 8:14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Leads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Ps. 73:24, 32:8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491273"/>
                  </a:ext>
                </a:extLst>
              </a:tr>
              <a:tr h="54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Acts 9:31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Comforts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Thess. 4:18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3606"/>
                  </a:ext>
                </a:extLst>
              </a:tr>
              <a:tr h="54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John 16:8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Convicts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Titus 1:9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943394"/>
                  </a:ext>
                </a:extLst>
              </a:tr>
              <a:tr h="5401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Cor. 2:13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Teaches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Thess. 2:15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10279"/>
                  </a:ext>
                </a:extLst>
              </a:tr>
              <a:tr h="409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John 15:26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Testifies Of Christ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John 5:39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541888"/>
                  </a:ext>
                </a:extLst>
              </a:tr>
              <a:tr h="409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Ephesians 5:18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Fill/Dwell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Colossians 3:16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23089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64F5430-9BE2-4FCB-93C3-89B00E34D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321"/>
            <a:ext cx="9144000" cy="665480"/>
          </a:xfrm>
        </p:spPr>
        <p:txBody>
          <a:bodyPr/>
          <a:lstStyle/>
          <a:p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 Spirit	Action/Work	Word Of God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rrod\Pictures\Las Vegas, NM Gospel Meeting 6-1-6-7-09\1- Mon 6-1\12- Clouds Over T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US" sz="7500" dirty="0">
                <a:solidFill>
                  <a:srgbClr val="FFFF00"/>
                </a:solidFill>
                <a:latin typeface="Centaur" panose="02030504050205020304" pitchFamily="18" charset="0"/>
              </a:rPr>
              <a:t>The Holy Spirit</a:t>
            </a:r>
            <a:endParaRPr lang="en-US" sz="7500" dirty="0"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Indwelling Of The Holy Spirit</a:t>
            </a:r>
          </a:p>
          <a:p>
            <a:pPr algn="just"/>
            <a:endParaRPr lang="en-US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Holy Spirit dwells with Christians through the word (Eph. 5:19; Col. 3:16).</a:t>
            </a:r>
          </a:p>
          <a:p>
            <a:pPr algn="just"/>
            <a:endParaRPr lang="en-US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Holy Spirit is active, and His work is seen in connection with the Word!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390</Words>
  <Application>Microsoft Office PowerPoint</Application>
  <PresentationFormat>On-screen Show (4:3)</PresentationFormat>
  <Paragraphs>80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Calisto MT</vt:lpstr>
      <vt:lpstr>Centaur</vt:lpstr>
      <vt:lpstr>Century</vt:lpstr>
      <vt:lpstr>Tahoma</vt:lpstr>
      <vt:lpstr>Times New Roman</vt:lpstr>
      <vt:lpstr>Wingdings</vt:lpstr>
      <vt:lpstr>Office Theme</vt:lpstr>
      <vt:lpstr>Ocean</vt:lpstr>
      <vt:lpstr>The Holy Spirit</vt:lpstr>
      <vt:lpstr>The Holy Spirit</vt:lpstr>
      <vt:lpstr>The Holy Spirit</vt:lpstr>
      <vt:lpstr>The Holy Spirit</vt:lpstr>
      <vt:lpstr>Holy Spirit Action/Work Word Of God</vt:lpstr>
      <vt:lpstr>The Holy Spirit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Unlike Anything You Have Ever Seen</dc:title>
  <dc:creator>Jarrod</dc:creator>
  <cp:lastModifiedBy>Jarrod Jacobs</cp:lastModifiedBy>
  <cp:revision>169</cp:revision>
  <dcterms:created xsi:type="dcterms:W3CDTF">2009-06-14T02:17:55Z</dcterms:created>
  <dcterms:modified xsi:type="dcterms:W3CDTF">2020-03-09T22:57:05Z</dcterms:modified>
</cp:coreProperties>
</file>