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7" r:id="rId1"/>
    <p:sldMasterId id="2147483659" r:id="rId2"/>
  </p:sldMasterIdLst>
  <p:notesMasterIdLst>
    <p:notesMasterId r:id="rId11"/>
  </p:notesMasterIdLst>
  <p:handoutMasterIdLst>
    <p:handoutMasterId r:id="rId12"/>
  </p:handoutMasterIdLst>
  <p:sldIdLst>
    <p:sldId id="272" r:id="rId3"/>
    <p:sldId id="276" r:id="rId4"/>
    <p:sldId id="277" r:id="rId5"/>
    <p:sldId id="278" r:id="rId6"/>
    <p:sldId id="279" r:id="rId7"/>
    <p:sldId id="280" r:id="rId8"/>
    <p:sldId id="281" r:id="rId9"/>
    <p:sldId id="274" r:id="rId10"/>
  </p:sldIdLst>
  <p:sldSz cx="9144000" cy="6858000" type="screen4x3"/>
  <p:notesSz cx="6858000" cy="9144000"/>
  <p:embeddedFontLst>
    <p:embeddedFont>
      <p:font typeface="Centaur" panose="02030504050205020304" pitchFamily="18" charset="0"/>
      <p:regular r:id="rId13"/>
    </p:embeddedFont>
    <p:embeddedFont>
      <p:font typeface="Tahoma" panose="020B0604030504040204" pitchFamily="34" charset="0"/>
      <p:regular r:id="rId14"/>
      <p:bold r:id="rId15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58" autoAdjust="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3.fntdata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50E6EB7B-5724-4523-AD5D-D12556F0BD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B9901CFA-578D-4ABA-AA11-C9F7BCD2BF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6E28F-79D1-4E1A-9127-E213E0F22111}" type="slidenum">
              <a:rPr lang="en-US"/>
              <a:pPr/>
              <a:t>1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19138"/>
            <a:ext cx="4510088" cy="3382962"/>
          </a:xfrm>
          <a:ln w="12700" cap="flat">
            <a:solidFill>
              <a:schemeClr val="tx1"/>
            </a:solidFill>
          </a:ln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0894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11C5B7-DB89-435B-A258-B0AE2459C5C5}" type="slidenum">
              <a:rPr lang="en-US"/>
              <a:pPr/>
              <a:t>2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19138"/>
            <a:ext cx="4510088" cy="3382962"/>
          </a:xfrm>
          <a:ln w="12700" cap="flat">
            <a:solidFill>
              <a:schemeClr val="tx1"/>
            </a:solidFill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0894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BC3734-ACC4-4A43-AC32-778F2877FD29}" type="slidenum">
              <a:rPr lang="en-US"/>
              <a:pPr/>
              <a:t>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19138"/>
            <a:ext cx="4510088" cy="3382962"/>
          </a:xfrm>
          <a:ln w="12700" cap="flat">
            <a:solidFill>
              <a:schemeClr val="tx1"/>
            </a:solidFill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0894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0D68EA-C377-4319-A1A3-73414F19014E}" type="slidenum">
              <a:rPr lang="en-US"/>
              <a:pPr/>
              <a:t>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19138"/>
            <a:ext cx="4510088" cy="3382962"/>
          </a:xfrm>
          <a:ln w="12700" cap="flat">
            <a:solidFill>
              <a:schemeClr val="tx1"/>
            </a:solidFill>
          </a:ln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0894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F0032A-2744-460C-B94E-45AC070EA949}" type="slidenum">
              <a:rPr lang="en-US"/>
              <a:pPr/>
              <a:t>5</a:t>
            </a:fld>
            <a:endParaRPr 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19138"/>
            <a:ext cx="4510088" cy="3382962"/>
          </a:xfrm>
          <a:ln w="12700" cap="flat">
            <a:solidFill>
              <a:schemeClr val="tx1"/>
            </a:solidFill>
          </a:ln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0894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86C86F-E0EA-44D9-B893-D56952EC07F7}" type="slidenum">
              <a:rPr lang="en-US"/>
              <a:pPr/>
              <a:t>6</a:t>
            </a:fld>
            <a:endParaRPr lang="en-US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19138"/>
            <a:ext cx="4510088" cy="3382962"/>
          </a:xfrm>
          <a:ln w="12700" cap="flat">
            <a:solidFill>
              <a:schemeClr val="tx1"/>
            </a:solidFill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0894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4C9FA-584E-4742-85DF-674DEB5BE97C}" type="slidenum">
              <a:rPr lang="en-US"/>
              <a:pPr/>
              <a:t>7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4750" y="719138"/>
            <a:ext cx="4510088" cy="3382962"/>
          </a:xfrm>
          <a:ln w="12700" cap="flat">
            <a:solidFill>
              <a:schemeClr val="tx1"/>
            </a:solidFill>
          </a:ln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0225"/>
            <a:ext cx="5029200" cy="4089400"/>
          </a:xfrm>
          <a:ln/>
        </p:spPr>
        <p:txBody>
          <a:bodyPr lIns="92075" tIns="46038" rIns="92075" bIns="4603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1203" name="Freeform 3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04" name="Freeform 4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05" name="Freeform 5"/>
            <p:cNvSpPr>
              <a:spLocks/>
            </p:cNvSpPr>
            <p:nvPr/>
          </p:nvSpPr>
          <p:spPr bwMode="ltGray">
            <a:xfrm>
              <a:off x="2187" y="0"/>
              <a:ext cx="2860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9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60" h="2556">
                  <a:moveTo>
                    <a:pt x="630" y="0"/>
                  </a:moveTo>
                  <a:lnTo>
                    <a:pt x="2859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Freeform 6"/>
            <p:cNvSpPr>
              <a:spLocks/>
            </p:cNvSpPr>
            <p:nvPr/>
          </p:nvSpPr>
          <p:spPr bwMode="ltGray">
            <a:xfrm>
              <a:off x="3056" y="0"/>
              <a:ext cx="2285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0" y="2120"/>
                </a:cxn>
                <a:cxn ang="0">
                  <a:pos x="2284" y="1945"/>
                </a:cxn>
                <a:cxn ang="0">
                  <a:pos x="347" y="0"/>
                </a:cxn>
                <a:cxn ang="0">
                  <a:pos x="0" y="0"/>
                </a:cxn>
              </a:cxnLst>
              <a:rect l="0" t="0" r="r" b="b"/>
              <a:pathLst>
                <a:path w="2285" h="2121">
                  <a:moveTo>
                    <a:pt x="0" y="0"/>
                  </a:moveTo>
                  <a:lnTo>
                    <a:pt x="2110" y="2120"/>
                  </a:lnTo>
                  <a:lnTo>
                    <a:pt x="2284" y="1945"/>
                  </a:lnTo>
                  <a:lnTo>
                    <a:pt x="347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0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0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1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BFA158-5AF4-4948-ADBB-CC239B9FC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C92F0-B204-4366-9C08-06DAB9466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36FD0E-F0AD-480A-BB4F-6EAFA6AA21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4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67555D-E7D1-4A12-9305-B252C61707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9111A-3E43-4122-8CD1-A5685A6A3F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9F1A5-D6DA-47EC-85F6-3A2F8DC79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268B5-F609-462B-B04A-58C9AAAD1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BB6D4-75E8-4E7B-A729-B28E342B4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4527C7-DF38-470B-8CC9-E6ED28717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C4EAE-6384-4B55-B4EE-7BD06005AD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8EE88-A2B3-4EC0-B8CD-FB2839727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F47EC-361C-4081-B067-DBFF687A21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4F66D-A1C3-4CA5-8A27-624798C78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86588-D3A4-4E27-8E84-F7ADCA516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D273FB-540B-4A9B-A53C-42EDB27D5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A105B-7782-4B3B-B285-C62B16929A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6F00-4F62-4E4F-91A3-8DE784E8B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A7BECD-F75E-4664-9289-01B4B0685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65EB9-3EF4-4C78-BDA9-578C90CA14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4FDBF-1CCF-4EFB-9476-9BC95C0F2E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4F7E9-FD88-4984-AE67-A8D6D5B6DB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79F1A-EA99-422C-ACB6-20C458630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0"/>
            <a:ext cx="8478838" cy="6173788"/>
            <a:chOff x="0" y="0"/>
            <a:chExt cx="5341" cy="3889"/>
          </a:xfrm>
        </p:grpSpPr>
        <p:sp>
          <p:nvSpPr>
            <p:cNvPr id="50179" name="Freeform 3"/>
            <p:cNvSpPr>
              <a:spLocks/>
            </p:cNvSpPr>
            <p:nvPr/>
          </p:nvSpPr>
          <p:spPr bwMode="ltGray">
            <a:xfrm>
              <a:off x="0" y="0"/>
              <a:ext cx="3863" cy="3889"/>
            </a:xfrm>
            <a:custGeom>
              <a:avLst/>
              <a:gdLst/>
              <a:ahLst/>
              <a:cxnLst>
                <a:cxn ang="0">
                  <a:pos x="3862" y="3418"/>
                </a:cxn>
                <a:cxn ang="0">
                  <a:pos x="457" y="0"/>
                </a:cxn>
                <a:cxn ang="0">
                  <a:pos x="0" y="0"/>
                </a:cxn>
                <a:cxn ang="0">
                  <a:pos x="0" y="481"/>
                </a:cxn>
                <a:cxn ang="0">
                  <a:pos x="3394" y="3888"/>
                </a:cxn>
                <a:cxn ang="0">
                  <a:pos x="3862" y="3418"/>
                </a:cxn>
              </a:cxnLst>
              <a:rect l="0" t="0" r="r" b="b"/>
              <a:pathLst>
                <a:path w="3863" h="3889">
                  <a:moveTo>
                    <a:pt x="3862" y="3418"/>
                  </a:moveTo>
                  <a:lnTo>
                    <a:pt x="457" y="0"/>
                  </a:lnTo>
                  <a:lnTo>
                    <a:pt x="0" y="0"/>
                  </a:lnTo>
                  <a:lnTo>
                    <a:pt x="0" y="481"/>
                  </a:lnTo>
                  <a:lnTo>
                    <a:pt x="3394" y="3888"/>
                  </a:lnTo>
                  <a:lnTo>
                    <a:pt x="3862" y="3418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0" name="Freeform 4"/>
            <p:cNvSpPr>
              <a:spLocks/>
            </p:cNvSpPr>
            <p:nvPr/>
          </p:nvSpPr>
          <p:spPr bwMode="ltGray">
            <a:xfrm>
              <a:off x="860" y="0"/>
              <a:ext cx="3394" cy="3223"/>
            </a:xfrm>
            <a:custGeom>
              <a:avLst/>
              <a:gdLst/>
              <a:ahLst/>
              <a:cxnLst>
                <a:cxn ang="0">
                  <a:pos x="370" y="0"/>
                </a:cxn>
                <a:cxn ang="0">
                  <a:pos x="3393" y="3036"/>
                </a:cxn>
                <a:cxn ang="0">
                  <a:pos x="3208" y="3222"/>
                </a:cxn>
                <a:cxn ang="0">
                  <a:pos x="0" y="0"/>
                </a:cxn>
                <a:cxn ang="0">
                  <a:pos x="370" y="0"/>
                </a:cxn>
              </a:cxnLst>
              <a:rect l="0" t="0" r="r" b="b"/>
              <a:pathLst>
                <a:path w="3394" h="3223">
                  <a:moveTo>
                    <a:pt x="370" y="0"/>
                  </a:moveTo>
                  <a:lnTo>
                    <a:pt x="3393" y="3036"/>
                  </a:lnTo>
                  <a:lnTo>
                    <a:pt x="3208" y="3222"/>
                  </a:lnTo>
                  <a:lnTo>
                    <a:pt x="0" y="0"/>
                  </a:lnTo>
                  <a:lnTo>
                    <a:pt x="37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1" name="Freeform 5"/>
            <p:cNvSpPr>
              <a:spLocks/>
            </p:cNvSpPr>
            <p:nvPr/>
          </p:nvSpPr>
          <p:spPr bwMode="ltGray">
            <a:xfrm>
              <a:off x="2187" y="0"/>
              <a:ext cx="2860" cy="2556"/>
            </a:xfrm>
            <a:custGeom>
              <a:avLst/>
              <a:gdLst/>
              <a:ahLst/>
              <a:cxnLst>
                <a:cxn ang="0">
                  <a:pos x="630" y="0"/>
                </a:cxn>
                <a:cxn ang="0">
                  <a:pos x="2859" y="2238"/>
                </a:cxn>
                <a:cxn ang="0">
                  <a:pos x="2543" y="2555"/>
                </a:cxn>
                <a:cxn ang="0">
                  <a:pos x="0" y="0"/>
                </a:cxn>
                <a:cxn ang="0">
                  <a:pos x="630" y="0"/>
                </a:cxn>
              </a:cxnLst>
              <a:rect l="0" t="0" r="r" b="b"/>
              <a:pathLst>
                <a:path w="2860" h="2556">
                  <a:moveTo>
                    <a:pt x="630" y="0"/>
                  </a:moveTo>
                  <a:lnTo>
                    <a:pt x="2859" y="2238"/>
                  </a:lnTo>
                  <a:lnTo>
                    <a:pt x="2543" y="2555"/>
                  </a:lnTo>
                  <a:lnTo>
                    <a:pt x="0" y="0"/>
                  </a:lnTo>
                  <a:lnTo>
                    <a:pt x="63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Freeform 6"/>
            <p:cNvSpPr>
              <a:spLocks/>
            </p:cNvSpPr>
            <p:nvPr/>
          </p:nvSpPr>
          <p:spPr bwMode="ltGray">
            <a:xfrm>
              <a:off x="3056" y="0"/>
              <a:ext cx="2285" cy="212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10" y="2120"/>
                </a:cxn>
                <a:cxn ang="0">
                  <a:pos x="2284" y="1945"/>
                </a:cxn>
                <a:cxn ang="0">
                  <a:pos x="347" y="0"/>
                </a:cxn>
                <a:cxn ang="0">
                  <a:pos x="0" y="0"/>
                </a:cxn>
              </a:cxnLst>
              <a:rect l="0" t="0" r="r" b="b"/>
              <a:pathLst>
                <a:path w="2285" h="2121">
                  <a:moveTo>
                    <a:pt x="0" y="0"/>
                  </a:moveTo>
                  <a:lnTo>
                    <a:pt x="2110" y="2120"/>
                  </a:lnTo>
                  <a:lnTo>
                    <a:pt x="2284" y="1945"/>
                  </a:lnTo>
                  <a:lnTo>
                    <a:pt x="347" y="0"/>
                  </a:lnTo>
                  <a:lnTo>
                    <a:pt x="0" y="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01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01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01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018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E9AC05D-DB10-4966-B1D2-0C8C9E88D4E2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4DF81C5-196A-4D41-ACD0-5D0B5320063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/>
          <a:lstStyle/>
          <a:p>
            <a:r>
              <a:rPr lang="en-US" sz="7500" b="1" dirty="0">
                <a:latin typeface="Centaur" panose="02030504050205020304" pitchFamily="18" charset="0"/>
              </a:rPr>
              <a:t>The Birth Of Christ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sz="4500" b="1" dirty="0">
                <a:latin typeface="+mj-lt"/>
              </a:rPr>
              <a:t>Preparation For His Coming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Genesis 3:15 (First prophecy)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b="1" u="sng" dirty="0">
                <a:latin typeface="+mj-lt"/>
              </a:rPr>
              <a:t>Other Old Testament Prophecies: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Deuteronomy 18:15, 18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Isaiah 7:14, 9:6, 11:1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Micah 5:2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Zechariah 6:12-13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/>
          <a:lstStyle/>
          <a:p>
            <a:r>
              <a:rPr lang="en-US" sz="7500" b="1" dirty="0">
                <a:latin typeface="Centaur" panose="02030504050205020304" pitchFamily="18" charset="0"/>
              </a:rPr>
              <a:t>The Birth Of Christ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sz="4500" b="1" dirty="0">
                <a:latin typeface="+mj-lt"/>
              </a:rPr>
              <a:t>Preparation For His Coming</a:t>
            </a:r>
          </a:p>
          <a:p>
            <a:pPr marL="0" indent="0">
              <a:buFont typeface="Monotype Sorts" pitchFamily="2" charset="2"/>
              <a:buNone/>
            </a:pPr>
            <a:endParaRPr lang="en-US" sz="3500" dirty="0">
              <a:latin typeface="+mj-lt"/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sz="3500" b="1" u="sng" dirty="0">
                <a:latin typeface="+mj-lt"/>
              </a:rPr>
              <a:t>Old Testament Prophecies Fulfilled: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Luke 2:28-32; Matthew 1:21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Genesis 12:3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Acts 3:22-23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Matthew 1:22-23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/>
          <a:lstStyle/>
          <a:p>
            <a:r>
              <a:rPr lang="en-US" sz="7500" b="1" dirty="0">
                <a:latin typeface="Centaur" panose="02030504050205020304" pitchFamily="18" charset="0"/>
              </a:rPr>
              <a:t>The Birth Of Christ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sz="4500" b="1" dirty="0">
                <a:latin typeface="+mj-lt"/>
              </a:rPr>
              <a:t>Preparation For His Coming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b="1" u="sng" dirty="0">
                <a:latin typeface="+mj-lt"/>
              </a:rPr>
              <a:t>Mary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Godly woman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Luke 1:46-55</a:t>
            </a:r>
          </a:p>
          <a:p>
            <a:pPr marL="0" indent="0">
              <a:buFont typeface="Wingdings" pitchFamily="2" charset="2"/>
              <a:buNone/>
            </a:pPr>
            <a:r>
              <a:rPr lang="en-US" sz="3500" b="1" u="sng" dirty="0">
                <a:latin typeface="+mj-lt"/>
              </a:rPr>
              <a:t>Joseph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Honor and conviction (Matt. 1:19, 24)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Humble (Matt. 1:25)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Patient (Matt. 1:24-25)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/>
          <a:lstStyle/>
          <a:p>
            <a:r>
              <a:rPr lang="en-US" sz="7500" b="1" dirty="0">
                <a:latin typeface="Centaur" panose="02030504050205020304" pitchFamily="18" charset="0"/>
              </a:rPr>
              <a:t>The Birth Of Christ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sz="4500" b="1" dirty="0">
                <a:latin typeface="+mj-lt"/>
              </a:rPr>
              <a:t>“The Birth Of Jesus Christ…”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Luke 2:1-5 (Micah 5:2 fulfilled!)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This Was A Day Of Great Joy…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Mary &amp; Joseph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The Angels Sang Praises (Lk. 2:7-14)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Shepherds (Lk. 2:16-18)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Mary pondered the things that were	happening 	(Lk. 2:19, 51).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/>
          <a:lstStyle/>
          <a:p>
            <a:r>
              <a:rPr lang="en-US" sz="7500" b="1" dirty="0">
                <a:latin typeface="Centaur" panose="02030504050205020304" pitchFamily="18" charset="0"/>
              </a:rPr>
              <a:t>The Birth Of Christ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noFill/>
          <a:ln/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sz="4500" b="1" dirty="0">
                <a:latin typeface="+mj-lt"/>
              </a:rPr>
              <a:t>The First Days Of Christ’s Life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8 days old (Lk. 2:21; Matt. 1:25)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Luke 2:22-24 (Lev. 12; About 40 days since						Christ was born.)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Simeon meets Christ (Lk. 2:25-35).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Anna meets Christ (Lk. 2:36-38).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The Wise Men See Christ (Matt. 2:1-12)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Herod commands the death of baby boys 2	years-old and under (Matt. 2:16-18).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/>
          <a:lstStyle/>
          <a:p>
            <a:r>
              <a:rPr lang="en-US" sz="7500" b="1" dirty="0">
                <a:latin typeface="Centaur" panose="02030504050205020304" pitchFamily="18" charset="0"/>
              </a:rPr>
              <a:t>The Birth Of Christ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sz="4500" b="1" dirty="0">
                <a:latin typeface="+mj-lt"/>
              </a:rPr>
              <a:t>Lessons We Can Apply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From Joseph and Mary: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Obey regardless of the consequences.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Follow the Lord’s will, even when it is			not “convenient” or “easy”!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From Simeon (Lk. 2:25-35)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From Anna (Lk. 2:36-38):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Told others where redemption is found.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  <a:ln/>
        </p:spPr>
        <p:txBody>
          <a:bodyPr/>
          <a:lstStyle/>
          <a:p>
            <a:r>
              <a:rPr lang="en-US" sz="7500" b="1" dirty="0">
                <a:latin typeface="Centaur" panose="02030504050205020304" pitchFamily="18" charset="0"/>
              </a:rPr>
              <a:t>The Birth Of Christ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3340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sz="4500" b="1" dirty="0">
                <a:latin typeface="+mj-lt"/>
              </a:rPr>
              <a:t>Lessons We Can Apply</a:t>
            </a:r>
          </a:p>
          <a:p>
            <a:pPr marL="0" indent="0">
              <a:buFont typeface="Monotype Sorts" pitchFamily="2" charset="2"/>
              <a:buNone/>
            </a:pPr>
            <a:r>
              <a:rPr lang="en-US" sz="3500" dirty="0">
                <a:latin typeface="+mj-lt"/>
              </a:rPr>
              <a:t>The Trustworthiness Of The Bible: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How did the chief priests and scribes			know where Christ was to be born?</a:t>
            </a:r>
          </a:p>
          <a:p>
            <a:pPr marL="0" indent="0">
              <a:buFont typeface="Wingdings" pitchFamily="2" charset="2"/>
              <a:buNone/>
            </a:pPr>
            <a:r>
              <a:rPr lang="en-US" sz="3500" dirty="0">
                <a:latin typeface="+mj-lt"/>
              </a:rPr>
              <a:t>The Universal Appeal Of Christ And His 	Word</a:t>
            </a:r>
          </a:p>
          <a:p>
            <a:pPr marL="0" indent="0">
              <a:buFont typeface="Wingdings" pitchFamily="2" charset="2"/>
              <a:buChar char="§"/>
            </a:pPr>
            <a:r>
              <a:rPr lang="en-US" sz="3500" dirty="0">
                <a:latin typeface="+mj-lt"/>
              </a:rPr>
              <a:t>	Christ died for all (Matt. 20:28).</a:t>
            </a:r>
          </a:p>
          <a:p>
            <a:pPr marL="0" indent="0">
              <a:buFont typeface="Wingdings" pitchFamily="2" charset="2"/>
              <a:buNone/>
            </a:pPr>
            <a:r>
              <a:rPr lang="en-US" sz="3500" dirty="0">
                <a:latin typeface="+mj-lt"/>
              </a:rPr>
              <a:t>Let us thank God that Christ was born!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Blue Diagonal">
  <a:themeElements>
    <a:clrScheme name="Blue Diagonal 1">
      <a:dk1>
        <a:srgbClr val="000000"/>
      </a:dk1>
      <a:lt1>
        <a:srgbClr val="FFFFFF"/>
      </a:lt1>
      <a:dk2>
        <a:srgbClr val="0066FF"/>
      </a:dk2>
      <a:lt2>
        <a:srgbClr val="FFFF00"/>
      </a:lt2>
      <a:accent1>
        <a:srgbClr val="00CCCC"/>
      </a:accent1>
      <a:accent2>
        <a:srgbClr val="FF33CC"/>
      </a:accent2>
      <a:accent3>
        <a:srgbClr val="AAB8FF"/>
      </a:accent3>
      <a:accent4>
        <a:srgbClr val="DADADA"/>
      </a:accent4>
      <a:accent5>
        <a:srgbClr val="AAE2E2"/>
      </a:accent5>
      <a:accent6>
        <a:srgbClr val="E72DB9"/>
      </a:accent6>
      <a:hlink>
        <a:srgbClr val="FF0033"/>
      </a:hlink>
      <a:folHlink>
        <a:srgbClr val="3366FF"/>
      </a:folHlink>
    </a:clrScheme>
    <a:fontScheme name="Blue Diagona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 Diagonal 1">
        <a:dk1>
          <a:srgbClr val="000000"/>
        </a:dk1>
        <a:lt1>
          <a:srgbClr val="FFFFFF"/>
        </a:lt1>
        <a:dk2>
          <a:srgbClr val="0066FF"/>
        </a:dk2>
        <a:lt2>
          <a:srgbClr val="FFFF00"/>
        </a:lt2>
        <a:accent1>
          <a:srgbClr val="00CCCC"/>
        </a:accent1>
        <a:accent2>
          <a:srgbClr val="FF33CC"/>
        </a:accent2>
        <a:accent3>
          <a:srgbClr val="AAB8FF"/>
        </a:accent3>
        <a:accent4>
          <a:srgbClr val="DADADA"/>
        </a:accent4>
        <a:accent5>
          <a:srgbClr val="AAE2E2"/>
        </a:accent5>
        <a:accent6>
          <a:srgbClr val="E72DB9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Diagonal 2">
        <a:dk1>
          <a:srgbClr val="000000"/>
        </a:dk1>
        <a:lt1>
          <a:srgbClr val="9999FF"/>
        </a:lt1>
        <a:dk2>
          <a:srgbClr val="6600FF"/>
        </a:dk2>
        <a:lt2>
          <a:srgbClr val="FFFFFF"/>
        </a:lt2>
        <a:accent1>
          <a:srgbClr val="CCCCFF"/>
        </a:accent1>
        <a:accent2>
          <a:srgbClr val="FF99FF"/>
        </a:accent2>
        <a:accent3>
          <a:srgbClr val="CACAFF"/>
        </a:accent3>
        <a:accent4>
          <a:srgbClr val="000000"/>
        </a:accent4>
        <a:accent5>
          <a:srgbClr val="E2E2FF"/>
        </a:accent5>
        <a:accent6>
          <a:srgbClr val="E78AE7"/>
        </a:accent6>
        <a:hlink>
          <a:srgbClr val="00CC66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Diagonal 4">
        <a:dk1>
          <a:srgbClr val="000000"/>
        </a:dk1>
        <a:lt1>
          <a:srgbClr val="FFFFFF"/>
        </a:lt1>
        <a:dk2>
          <a:srgbClr val="990066"/>
        </a:dk2>
        <a:lt2>
          <a:srgbClr val="FFFF00"/>
        </a:lt2>
        <a:accent1>
          <a:srgbClr val="996633"/>
        </a:accent1>
        <a:accent2>
          <a:srgbClr val="CC6600"/>
        </a:accent2>
        <a:accent3>
          <a:srgbClr val="CAAAB8"/>
        </a:accent3>
        <a:accent4>
          <a:srgbClr val="DADADA"/>
        </a:accent4>
        <a:accent5>
          <a:srgbClr val="CAB8AD"/>
        </a:accent5>
        <a:accent6>
          <a:srgbClr val="B95C00"/>
        </a:accent6>
        <a:hlink>
          <a:srgbClr val="999933"/>
        </a:hlink>
        <a:folHlink>
          <a:srgbClr val="CC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</TotalTime>
  <Words>134</Words>
  <Application>Microsoft Office PowerPoint</Application>
  <PresentationFormat>On-screen Show (4:3)</PresentationFormat>
  <Paragraphs>63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Tahoma</vt:lpstr>
      <vt:lpstr>Times New Roman</vt:lpstr>
      <vt:lpstr>Monotype Sorts</vt:lpstr>
      <vt:lpstr>Centaur</vt:lpstr>
      <vt:lpstr>Wingdings</vt:lpstr>
      <vt:lpstr>Arial</vt:lpstr>
      <vt:lpstr>Blue Diagonal</vt:lpstr>
      <vt:lpstr>Ocean</vt:lpstr>
      <vt:lpstr>The Birth Of Christ</vt:lpstr>
      <vt:lpstr>The Birth Of Christ</vt:lpstr>
      <vt:lpstr>The Birth Of Christ</vt:lpstr>
      <vt:lpstr>The Birth Of Christ</vt:lpstr>
      <vt:lpstr>The Birth Of Christ</vt:lpstr>
      <vt:lpstr>The Birth Of Christ</vt:lpstr>
      <vt:lpstr>The Birth Of Christ</vt:lpstr>
      <vt:lpstr>PowerPoint Presentation</vt:lpstr>
    </vt:vector>
  </TitlesOfParts>
  <Company>Southside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Preacher</dc:creator>
  <cp:lastModifiedBy>Jarrod Jacobs</cp:lastModifiedBy>
  <cp:revision>195</cp:revision>
  <dcterms:created xsi:type="dcterms:W3CDTF">2002-11-15T17:15:52Z</dcterms:created>
  <dcterms:modified xsi:type="dcterms:W3CDTF">2022-02-05T15:14:35Z</dcterms:modified>
</cp:coreProperties>
</file>