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embeddedFontLst>
    <p:embeddedFont>
      <p:font typeface="Gill Sans MT" panose="020B0502020104020203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6"/>
  </p:normalViewPr>
  <p:slideViewPr>
    <p:cSldViewPr snapToGrid="0" snapToObjects="1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3610-999B-624F-BB88-2D9BBE894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aloo Da" panose="03080902040302020200" pitchFamily="66" charset="77"/>
                <a:cs typeface="Baloo Da" panose="03080902040302020200" pitchFamily="66" charset="77"/>
              </a:rPr>
              <a:t>Psalm 37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1CABB-1C17-584F-8C72-4BEF764B1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C413-8ABB-AF0D-0DC8-2F554E42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aloo Da" panose="03080902040302020200" pitchFamily="66" charset="77"/>
                <a:cs typeface="Baloo Da" panose="03080902040302020200" pitchFamily="66" charset="77"/>
              </a:rPr>
              <a:t>Wisdom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77F83-EAE3-8E9A-A2F3-8EF00073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Wisdom Psalms focus more on teaching men than addressing God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Psalms 37; 73; 49 Theme: Contrast righteous/ wicked; futility trust riches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Torah Psalms- Law of God Psalms 1; 19; 119</a:t>
            </a:r>
          </a:p>
        </p:txBody>
      </p:sp>
    </p:spTree>
    <p:extLst>
      <p:ext uri="{BB962C8B-B14F-4D97-AF65-F5344CB8AC3E}">
        <p14:creationId xmlns:p14="http://schemas.microsoft.com/office/powerpoint/2010/main" val="42453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9F10-44D5-FE4E-B97A-A7A2E045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aloo Da" panose="03080902040302020200" pitchFamily="66" charset="77"/>
                <a:cs typeface="Baloo Da" panose="03080902040302020200" pitchFamily="66" charset="77"/>
              </a:rPr>
              <a:t>Contrast Righteous &amp; Wicked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B8F3F-ED11-1240-A067-E5092B681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Wicked- vs. 7, 10, 12, 14, 16, 17, 20, 21, 28, 32, 34, 34, 35, 38, 40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Righteous- vs. 12, 16, 17, 21, 25, 29, 30, 32, 39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Destiny: Wicked/ Cut off- vs. 9, 22, 28, 34, 38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Righteous/ inherit the land- vs. 9, 11, 22, 29, 34</a:t>
            </a:r>
          </a:p>
        </p:txBody>
      </p:sp>
    </p:spTree>
    <p:extLst>
      <p:ext uri="{BB962C8B-B14F-4D97-AF65-F5344CB8AC3E}">
        <p14:creationId xmlns:p14="http://schemas.microsoft.com/office/powerpoint/2010/main" val="364270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4C6F-B521-6147-9312-ED40E660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Baloo Da" panose="03080902040302020200" pitchFamily="66" charset="77"/>
                <a:cs typeface="Baloo Da" panose="03080902040302020200" pitchFamily="66" charset="77"/>
              </a:rPr>
              <a:t>What Main Point of Psalm 37?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8D3F5-B58C-C94A-BACF-1974A4C2D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It is </a:t>
            </a:r>
            <a:r>
              <a:rPr lang="en-US" sz="3600" u="sng" dirty="0">
                <a:latin typeface="Baloo Da" panose="03080902040302020200" pitchFamily="66" charset="77"/>
                <a:cs typeface="Baloo Da" panose="03080902040302020200" pitchFamily="66" charset="77"/>
              </a:rPr>
              <a:t>not</a:t>
            </a:r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 help us distinguish the righteous from the wicked- vs. 25, 30-32; Job’s friends 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It is </a:t>
            </a:r>
            <a:r>
              <a:rPr lang="en-US" sz="3600" u="sng" dirty="0">
                <a:latin typeface="Baloo Da" panose="03080902040302020200" pitchFamily="66" charset="77"/>
                <a:cs typeface="Baloo Da" panose="03080902040302020200" pitchFamily="66" charset="77"/>
              </a:rPr>
              <a:t>not</a:t>
            </a:r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 to say the life of the righteous is always easy- vs. 12, 14, 16, 32, 39</a:t>
            </a:r>
          </a:p>
          <a:p>
            <a:pPr marL="0" indent="0">
              <a:buNone/>
            </a:pPr>
            <a:endParaRPr lang="en-US" sz="3600" dirty="0">
              <a:latin typeface="Baloo Da" panose="03080902040302020200" pitchFamily="66" charset="77"/>
              <a:cs typeface="Baloo Da" panose="03080902040302020200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082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577A-6011-C54E-9CAA-009FC2B9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Baloo Da" panose="03080902040302020200" pitchFamily="66" charset="77"/>
                <a:cs typeface="Baloo Da" panose="03080902040302020200" pitchFamily="66" charset="77"/>
              </a:rPr>
              <a:t>What Main Point of Psalm 37?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ABFA6-CCBE-C94C-B903-BF668C3A9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They lived in a world where wickedness does sometimes seem to pay- vs. 1, 7, 16, 35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Despite appearances, do not doubt the outcome and keep doing good- imperatives vs. 1, 3-7, 8, 27, 34</a:t>
            </a:r>
          </a:p>
        </p:txBody>
      </p:sp>
    </p:spTree>
    <p:extLst>
      <p:ext uri="{BB962C8B-B14F-4D97-AF65-F5344CB8AC3E}">
        <p14:creationId xmlns:p14="http://schemas.microsoft.com/office/powerpoint/2010/main" val="23900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AF772-D479-0431-3D58-679F6936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68713"/>
            <a:ext cx="9603275" cy="1285042"/>
          </a:xfrm>
        </p:spPr>
        <p:txBody>
          <a:bodyPr>
            <a:noAutofit/>
          </a:bodyPr>
          <a:lstStyle/>
          <a:p>
            <a:r>
              <a:rPr lang="en-US" sz="4400" dirty="0">
                <a:latin typeface="Baloo Da" panose="03080902040302020200" pitchFamily="66" charset="77"/>
                <a:cs typeface="Baloo Da" panose="03080902040302020200" pitchFamily="66" charset="77"/>
              </a:rPr>
              <a:t>Jesus and Psalm 37 (Wisdom Psalms)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C2C0D-2833-1466-C521-8E3F6CFF8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Jesus Ps. 37- vs. 28, 30-33: Did Jesus experience this deliverance?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Vindication will come, even if not in this life</a:t>
            </a:r>
          </a:p>
          <a:p>
            <a:r>
              <a:rPr lang="en-US" sz="3600" dirty="0">
                <a:latin typeface="Baloo Da" panose="03080902040302020200" pitchFamily="66" charset="77"/>
                <a:cs typeface="Baloo Da" panose="03080902040302020200" pitchFamily="66" charset="77"/>
              </a:rPr>
              <a:t>Jesus’ resurrection expands the meaning- even if deliverance does not come in this life, it will still come- Ps. 34:19-20; John 19:36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</TotalTime>
  <Words>292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Arial</vt:lpstr>
      <vt:lpstr>Baloo Da</vt:lpstr>
      <vt:lpstr>Gallery</vt:lpstr>
      <vt:lpstr>Psalm 37</vt:lpstr>
      <vt:lpstr>Wisdom Psalms</vt:lpstr>
      <vt:lpstr>Contrast Righteous &amp; Wicked</vt:lpstr>
      <vt:lpstr>What Main Point of Psalm 37?</vt:lpstr>
      <vt:lpstr>What Main Point of Psalm 37?</vt:lpstr>
      <vt:lpstr>Jesus and Psalm 37 (Wisdom Psalms)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37</dc:title>
  <dc:creator>Tommy Peeler</dc:creator>
  <cp:lastModifiedBy>Jarrod Jacobs</cp:lastModifiedBy>
  <cp:revision>15</cp:revision>
  <dcterms:created xsi:type="dcterms:W3CDTF">2022-02-27T11:38:52Z</dcterms:created>
  <dcterms:modified xsi:type="dcterms:W3CDTF">2022-10-09T03:02:00Z</dcterms:modified>
</cp:coreProperties>
</file>