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Impact" panose="020B0806030902050204" pitchFamily="34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9EDD-8DCF-9CB9-4DB7-4C4F2DC59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sz="8900" dirty="0"/>
              <a:t>Psalm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17BD-1785-B3F4-118B-B82A04EC2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78D9-5170-0803-1423-D0977FA1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FBFF-C344-84E0-B1D3-575B488CC2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Psalm 8 and moon; It addresses God second in  person</a:t>
            </a:r>
          </a:p>
          <a:p>
            <a:r>
              <a:rPr lang="en-US" sz="3600" dirty="0"/>
              <a:t>8:1-2 God’s Glory and Majesty</a:t>
            </a:r>
          </a:p>
          <a:p>
            <a:r>
              <a:rPr lang="en-US" sz="3600" dirty="0"/>
              <a:t>8:3-8 In light of God’s Greatness, what is Man?</a:t>
            </a:r>
          </a:p>
          <a:p>
            <a:r>
              <a:rPr lang="en-US" sz="3600" dirty="0"/>
              <a:t>8:9  How Majestic is your name- </a:t>
            </a:r>
            <a:r>
              <a:rPr lang="en-US" sz="3600" dirty="0" err="1"/>
              <a:t>Inclusio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99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C8F7-E52B-4CA7-A2A2-08F3AFFF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 and Man- a series of 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092E-02FE-CABA-37F5-1C582D33AD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The heavens are small in contrast to God’s greatness- 8:3, 6; Isaiah 40:12</a:t>
            </a:r>
          </a:p>
          <a:p>
            <a:r>
              <a:rPr lang="en-US" sz="3600" dirty="0"/>
              <a:t>Man is Small in C0ntrast to vast Heavens- 8:3-4</a:t>
            </a:r>
          </a:p>
          <a:p>
            <a:r>
              <a:rPr lang="en-US" sz="3600" dirty="0"/>
              <a:t>Man is small in contrast to His exalted position in the universe- 8:5-8</a:t>
            </a:r>
          </a:p>
        </p:txBody>
      </p:sp>
    </p:spTree>
    <p:extLst>
      <p:ext uri="{BB962C8B-B14F-4D97-AF65-F5344CB8AC3E}">
        <p14:creationId xmlns:p14="http://schemas.microsoft.com/office/powerpoint/2010/main" val="24797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BE67-F30B-323A-1659-78A30DAC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is a virtual King in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E99B-A7FE-3F67-100E-91F6AD20B2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You crowned …- Song of Solomon 3:11; Isaiah 23:8</a:t>
            </a:r>
          </a:p>
          <a:p>
            <a:r>
              <a:rPr lang="en-US" sz="3600" dirty="0"/>
              <a:t>Glory and Honor- Psalm 21:5</a:t>
            </a:r>
          </a:p>
          <a:p>
            <a:r>
              <a:rPr lang="en-US" sz="3600" dirty="0"/>
              <a:t>You made him to Rule- Judges 8:22-23</a:t>
            </a:r>
          </a:p>
          <a:p>
            <a:r>
              <a:rPr lang="en-US" sz="3600" dirty="0"/>
              <a:t>You have put all things under his feet- Psalm 110:1</a:t>
            </a:r>
          </a:p>
        </p:txBody>
      </p:sp>
    </p:spTree>
    <p:extLst>
      <p:ext uri="{BB962C8B-B14F-4D97-AF65-F5344CB8AC3E}">
        <p14:creationId xmlns:p14="http://schemas.microsoft.com/office/powerpoint/2010/main" val="31442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6A91-13AF-C394-1018-BCABB1B3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Fulfillment of psalm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471D-1B80-A2A2-61A3-F213240E32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MAtt.</a:t>
            </a:r>
            <a:r>
              <a:rPr lang="en-US" sz="3600" dirty="0"/>
              <a:t> 21:16 Jesus applies vs. 2 to events- Words applied to God spoken of Jesus- Ps. 102:25-27</a:t>
            </a:r>
          </a:p>
          <a:p>
            <a:r>
              <a:rPr lang="en-US" sz="3600" dirty="0"/>
              <a:t>Heb. 2:6-9 applies vs. 4-6 to Jesus</a:t>
            </a:r>
          </a:p>
          <a:p>
            <a:r>
              <a:rPr lang="en-US" sz="3600" dirty="0"/>
              <a:t>Eph. 1:22; I Cor. 15:25 apply phrase vs. 6 to Jesus</a:t>
            </a:r>
          </a:p>
        </p:txBody>
      </p:sp>
    </p:spTree>
    <p:extLst>
      <p:ext uri="{BB962C8B-B14F-4D97-AF65-F5344CB8AC3E}">
        <p14:creationId xmlns:p14="http://schemas.microsoft.com/office/powerpoint/2010/main" val="28345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22</TotalTime>
  <Words>172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 Psalm 8</vt:lpstr>
      <vt:lpstr>Psalm 8</vt:lpstr>
      <vt:lpstr>God and Man- a series of contrasts</vt:lpstr>
      <vt:lpstr>Man is a virtual King in creation</vt:lpstr>
      <vt:lpstr>Jesus’ Fulfillment of psalm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Psalm 8</dc:title>
  <dc:creator>Tommy Peeler</dc:creator>
  <cp:lastModifiedBy>Jarrod Jacobs</cp:lastModifiedBy>
  <cp:revision>3</cp:revision>
  <dcterms:created xsi:type="dcterms:W3CDTF">2022-06-06T17:37:54Z</dcterms:created>
  <dcterms:modified xsi:type="dcterms:W3CDTF">2022-10-09T03:00:30Z</dcterms:modified>
</cp:coreProperties>
</file>