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72" r:id="rId1"/>
  </p:sldMasterIdLst>
  <p:sldIdLst>
    <p:sldId id="256" r:id="rId2"/>
    <p:sldId id="259" r:id="rId3"/>
    <p:sldId id="258" r:id="rId4"/>
    <p:sldId id="263" r:id="rId5"/>
    <p:sldId id="261" r:id="rId6"/>
    <p:sldId id="264" r:id="rId7"/>
  </p:sldIdLst>
  <p:sldSz cx="7620000" cy="5715000"/>
  <p:notesSz cx="6858000" cy="9144000"/>
  <p:embeddedFontLst>
    <p:embeddedFont>
      <p:font typeface="Berlin Sans FB" panose="020E0602020502020306" pitchFamily="34" charset="0"/>
      <p:regular r:id="rId8"/>
      <p:bold r:id="rId9"/>
    </p:embeddedFont>
    <p:embeddedFont>
      <p:font typeface="Gill Sans MT" panose="020B0502020104020203" pitchFamily="34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5"/>
    <p:restoredTop sz="95940"/>
  </p:normalViewPr>
  <p:slideViewPr>
    <p:cSldViewPr snapToGrid="0" snapToObjects="1">
      <p:cViewPr varScale="1">
        <p:scale>
          <a:sx n="135" d="100"/>
          <a:sy n="135" d="100"/>
        </p:scale>
        <p:origin x="15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6933" y="668583"/>
            <a:ext cx="4682096" cy="2117859"/>
          </a:xfrm>
        </p:spPr>
        <p:txBody>
          <a:bodyPr bIns="0" anchor="b">
            <a:normAutofit/>
          </a:bodyPr>
          <a:lstStyle>
            <a:lvl1pPr algn="l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6933" y="2942671"/>
            <a:ext cx="4682096" cy="814684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33" b="0" cap="all" baseline="0">
                <a:solidFill>
                  <a:schemeClr val="tx1"/>
                </a:solidFill>
              </a:defRPr>
            </a:lvl1pPr>
            <a:lvl2pPr marL="285739" indent="0" algn="ctr">
              <a:buNone/>
              <a:defRPr sz="1250"/>
            </a:lvl2pPr>
            <a:lvl3pPr marL="571477" indent="0" algn="ctr">
              <a:buNone/>
              <a:defRPr sz="1125"/>
            </a:lvl3pPr>
            <a:lvl4pPr marL="857216" indent="0" algn="ctr">
              <a:buNone/>
              <a:defRPr sz="1000"/>
            </a:lvl4pPr>
            <a:lvl5pPr marL="1142954" indent="0" algn="ctr">
              <a:buNone/>
              <a:defRPr sz="1000"/>
            </a:lvl5pPr>
            <a:lvl6pPr marL="1428693" indent="0" algn="ctr">
              <a:buNone/>
              <a:defRPr sz="1000"/>
            </a:lvl6pPr>
            <a:lvl7pPr marL="1714431" indent="0" algn="ctr">
              <a:buNone/>
              <a:defRPr sz="1000"/>
            </a:lvl7pPr>
            <a:lvl8pPr marL="2000170" indent="0" algn="ctr">
              <a:buNone/>
              <a:defRPr sz="1000"/>
            </a:lvl8pPr>
            <a:lvl9pPr marL="2285909" indent="0" algn="ctr">
              <a:buNone/>
              <a:defRPr sz="1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96933" y="274424"/>
            <a:ext cx="2571910" cy="25766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95586" y="665811"/>
            <a:ext cx="668338" cy="41964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996933" y="2940452"/>
            <a:ext cx="468209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354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202910" y="1539240"/>
            <a:ext cx="54761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42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65024" y="665812"/>
            <a:ext cx="919189" cy="388324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2910" y="665812"/>
            <a:ext cx="4417579" cy="388324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5765023" y="665812"/>
            <a:ext cx="0" cy="3883241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5582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202910" y="1539240"/>
            <a:ext cx="54761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22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09" y="1463442"/>
            <a:ext cx="4680835" cy="1573292"/>
          </a:xfrm>
        </p:spPr>
        <p:txBody>
          <a:bodyPr anchor="b">
            <a:normAutofit/>
          </a:bodyPr>
          <a:lstStyle>
            <a:lvl1pPr algn="l">
              <a:defRPr sz="2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0" y="3171830"/>
            <a:ext cx="4680835" cy="844108"/>
          </a:xfrm>
        </p:spPr>
        <p:txBody>
          <a:bodyPr tIns="91440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285739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2pPr>
            <a:lvl3pPr marL="571477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3pPr>
            <a:lvl4pPr marL="85721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14295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42869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71443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00017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28590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02909" y="3170821"/>
            <a:ext cx="46808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64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0" y="670742"/>
            <a:ext cx="5476119" cy="8827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2909" y="1678280"/>
            <a:ext cx="2604893" cy="2864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4318" y="1678280"/>
            <a:ext cx="2604710" cy="2864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202910" y="1539240"/>
            <a:ext cx="54761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593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202910" y="1539240"/>
            <a:ext cx="54761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09" y="670137"/>
            <a:ext cx="5476120" cy="8802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09" y="1682959"/>
            <a:ext cx="2604805" cy="66828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33" b="0" cap="all" baseline="0">
                <a:solidFill>
                  <a:schemeClr val="accent1"/>
                </a:solidFill>
              </a:defRPr>
            </a:lvl1pPr>
            <a:lvl2pPr marL="285739" indent="0">
              <a:buNone/>
              <a:defRPr sz="1250" b="1"/>
            </a:lvl2pPr>
            <a:lvl3pPr marL="571477" indent="0">
              <a:buNone/>
              <a:defRPr sz="1125" b="1"/>
            </a:lvl3pPr>
            <a:lvl4pPr marL="857216" indent="0">
              <a:buNone/>
              <a:defRPr sz="1000" b="1"/>
            </a:lvl4pPr>
            <a:lvl5pPr marL="1142954" indent="0">
              <a:buNone/>
              <a:defRPr sz="1000" b="1"/>
            </a:lvl5pPr>
            <a:lvl6pPr marL="1428693" indent="0">
              <a:buNone/>
              <a:defRPr sz="1000" b="1"/>
            </a:lvl6pPr>
            <a:lvl7pPr marL="1714431" indent="0">
              <a:buNone/>
              <a:defRPr sz="1000" b="1"/>
            </a:lvl7pPr>
            <a:lvl8pPr marL="2000170" indent="0">
              <a:buNone/>
              <a:defRPr sz="1000" b="1"/>
            </a:lvl8pPr>
            <a:lvl9pPr marL="2285909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2909" y="2353559"/>
            <a:ext cx="2604805" cy="220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74318" y="1685837"/>
            <a:ext cx="2604710" cy="668531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33" b="0" cap="all" baseline="0">
                <a:solidFill>
                  <a:schemeClr val="accent1"/>
                </a:solidFill>
              </a:defRPr>
            </a:lvl1pPr>
            <a:lvl2pPr marL="285739" indent="0">
              <a:buNone/>
              <a:defRPr sz="1250" b="1"/>
            </a:lvl2pPr>
            <a:lvl3pPr marL="571477" indent="0">
              <a:buNone/>
              <a:defRPr sz="1125" b="1"/>
            </a:lvl3pPr>
            <a:lvl4pPr marL="857216" indent="0">
              <a:buNone/>
              <a:defRPr sz="1000" b="1"/>
            </a:lvl4pPr>
            <a:lvl5pPr marL="1142954" indent="0">
              <a:buNone/>
              <a:defRPr sz="1000" b="1"/>
            </a:lvl5pPr>
            <a:lvl6pPr marL="1428693" indent="0">
              <a:buNone/>
              <a:defRPr sz="1000" b="1"/>
            </a:lvl6pPr>
            <a:lvl7pPr marL="1714431" indent="0">
              <a:buNone/>
              <a:defRPr sz="1000" b="1"/>
            </a:lvl7pPr>
            <a:lvl8pPr marL="2000170" indent="0">
              <a:buNone/>
              <a:defRPr sz="1000" b="1"/>
            </a:lvl8pPr>
            <a:lvl9pPr marL="2285909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74318" y="2351243"/>
            <a:ext cx="2604710" cy="21978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51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202910" y="1539240"/>
            <a:ext cx="54761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62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074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202" y="665811"/>
            <a:ext cx="2021625" cy="1872598"/>
          </a:xfrm>
        </p:spPr>
        <p:txBody>
          <a:bodyPr anchor="b">
            <a:normAutofit/>
          </a:bodyPr>
          <a:lstStyle>
            <a:lvl1pPr algn="l"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880" y="665812"/>
            <a:ext cx="3190148" cy="388235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9202" y="2671244"/>
            <a:ext cx="2022808" cy="1873484"/>
          </a:xfrm>
        </p:spPr>
        <p:txBody>
          <a:bodyPr>
            <a:normAutofit/>
          </a:bodyPr>
          <a:lstStyle>
            <a:lvl1pPr marL="0" indent="0" algn="l">
              <a:buNone/>
              <a:defRPr sz="1333"/>
            </a:lvl1pPr>
            <a:lvl2pPr marL="285739" indent="0">
              <a:buNone/>
              <a:defRPr sz="875"/>
            </a:lvl2pPr>
            <a:lvl3pPr marL="571477" indent="0">
              <a:buNone/>
              <a:defRPr sz="750"/>
            </a:lvl3pPr>
            <a:lvl4pPr marL="857216" indent="0">
              <a:buNone/>
              <a:defRPr sz="625"/>
            </a:lvl4pPr>
            <a:lvl5pPr marL="1142954" indent="0">
              <a:buNone/>
              <a:defRPr sz="625"/>
            </a:lvl5pPr>
            <a:lvl6pPr marL="1428693" indent="0">
              <a:buNone/>
              <a:defRPr sz="625"/>
            </a:lvl6pPr>
            <a:lvl7pPr marL="1714431" indent="0">
              <a:buNone/>
              <a:defRPr sz="625"/>
            </a:lvl7pPr>
            <a:lvl8pPr marL="2000170" indent="0">
              <a:buNone/>
              <a:defRPr sz="625"/>
            </a:lvl8pPr>
            <a:lvl9pPr marL="2285909" indent="0">
              <a:buNone/>
              <a:defRPr sz="6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201457" y="2671243"/>
            <a:ext cx="201939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107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163751" y="401809"/>
            <a:ext cx="2926156" cy="4290918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457" y="941261"/>
            <a:ext cx="2704113" cy="1525487"/>
          </a:xfrm>
        </p:spPr>
        <p:txBody>
          <a:bodyPr anchor="b">
            <a:normAutofit/>
          </a:bodyPr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00107" y="935453"/>
            <a:ext cx="1862498" cy="3221939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000"/>
            </a:lvl1pPr>
            <a:lvl2pPr marL="285739" indent="0">
              <a:buNone/>
              <a:defRPr sz="1750"/>
            </a:lvl2pPr>
            <a:lvl3pPr marL="571477" indent="0">
              <a:buNone/>
              <a:defRPr sz="1500"/>
            </a:lvl3pPr>
            <a:lvl4pPr marL="857216" indent="0">
              <a:buNone/>
              <a:defRPr sz="1250"/>
            </a:lvl4pPr>
            <a:lvl5pPr marL="1142954" indent="0">
              <a:buNone/>
              <a:defRPr sz="1250"/>
            </a:lvl5pPr>
            <a:lvl6pPr marL="1428693" indent="0">
              <a:buNone/>
              <a:defRPr sz="1250"/>
            </a:lvl6pPr>
            <a:lvl7pPr marL="1714431" indent="0">
              <a:buNone/>
              <a:defRPr sz="1250"/>
            </a:lvl7pPr>
            <a:lvl8pPr marL="2000170" indent="0">
              <a:buNone/>
              <a:defRPr sz="1250"/>
            </a:lvl8pPr>
            <a:lvl9pPr marL="2285909" indent="0">
              <a:buNone/>
              <a:defRPr sz="1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2910" y="2621660"/>
            <a:ext cx="2700238" cy="1669785"/>
          </a:xfrm>
        </p:spPr>
        <p:txBody>
          <a:bodyPr>
            <a:normAutofit/>
          </a:bodyPr>
          <a:lstStyle>
            <a:lvl1pPr marL="0" indent="0" algn="l">
              <a:buNone/>
              <a:defRPr sz="1500"/>
            </a:lvl1pPr>
            <a:lvl2pPr marL="285739" indent="0">
              <a:buNone/>
              <a:defRPr sz="875"/>
            </a:lvl2pPr>
            <a:lvl3pPr marL="571477" indent="0">
              <a:buNone/>
              <a:defRPr sz="750"/>
            </a:lvl3pPr>
            <a:lvl4pPr marL="857216" indent="0">
              <a:buNone/>
              <a:defRPr sz="625"/>
            </a:lvl4pPr>
            <a:lvl5pPr marL="1142954" indent="0">
              <a:buNone/>
              <a:defRPr sz="625"/>
            </a:lvl5pPr>
            <a:lvl6pPr marL="1428693" indent="0">
              <a:buNone/>
              <a:defRPr sz="625"/>
            </a:lvl6pPr>
            <a:lvl7pPr marL="1714431" indent="0">
              <a:buNone/>
              <a:defRPr sz="625"/>
            </a:lvl7pPr>
            <a:lvl8pPr marL="2000170" indent="0">
              <a:buNone/>
              <a:defRPr sz="625"/>
            </a:lvl8pPr>
            <a:lvl9pPr marL="2285909" indent="0">
              <a:buNone/>
              <a:defRPr sz="6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97220" y="4558215"/>
            <a:ext cx="2710350" cy="266769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10/8/2022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97942" y="265534"/>
            <a:ext cx="2709628" cy="26744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01068" y="2619671"/>
            <a:ext cx="270167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78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79778"/>
            <a:ext cx="7620000" cy="33996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5079378"/>
            <a:ext cx="7620001" cy="645606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5084273"/>
            <a:ext cx="7620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0" y="670434"/>
            <a:ext cx="5476119" cy="8743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0" y="1679778"/>
            <a:ext cx="5476119" cy="2875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05452" y="275308"/>
            <a:ext cx="1973577" cy="2576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2909" y="274424"/>
            <a:ext cx="3361670" cy="2576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37" y="665811"/>
            <a:ext cx="663122" cy="41964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333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68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71477" rtl="0" eaLnBrk="1" latinLnBrk="0" hangingPunct="1">
        <a:lnSpc>
          <a:spcPct val="90000"/>
        </a:lnSpc>
        <a:spcBef>
          <a:spcPct val="0"/>
        </a:spcBef>
        <a:buNone/>
        <a:defRPr sz="2667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90492" indent="-190492" algn="l" defTabSz="571477" rtl="0" eaLnBrk="1" latinLnBrk="0" hangingPunct="1">
        <a:lnSpc>
          <a:spcPct val="120000"/>
        </a:lnSpc>
        <a:spcBef>
          <a:spcPts val="83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67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71477" indent="-190492" algn="l" defTabSz="571477" rtl="0" eaLnBrk="1" latinLnBrk="0" hangingPunct="1">
        <a:lnSpc>
          <a:spcPct val="120000"/>
        </a:lnSpc>
        <a:spcBef>
          <a:spcPts val="417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33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52462" indent="-190492" algn="l" defTabSz="571477" rtl="0" eaLnBrk="1" latinLnBrk="0" hangingPunct="1">
        <a:lnSpc>
          <a:spcPct val="120000"/>
        </a:lnSpc>
        <a:spcBef>
          <a:spcPts val="417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3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33447" indent="-190492" algn="l" defTabSz="571477" rtl="0" eaLnBrk="1" latinLnBrk="0" hangingPunct="1">
        <a:lnSpc>
          <a:spcPct val="120000"/>
        </a:lnSpc>
        <a:spcBef>
          <a:spcPts val="417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167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714431" indent="-190492" algn="l" defTabSz="571477" rtl="0" eaLnBrk="1" latinLnBrk="0" hangingPunct="1">
        <a:lnSpc>
          <a:spcPct val="120000"/>
        </a:lnSpc>
        <a:spcBef>
          <a:spcPts val="417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120000"/>
        </a:lnSpc>
        <a:spcBef>
          <a:spcPts val="417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120000"/>
        </a:lnSpc>
        <a:spcBef>
          <a:spcPts val="417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120000"/>
        </a:lnSpc>
        <a:spcBef>
          <a:spcPts val="417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120000"/>
        </a:lnSpc>
        <a:spcBef>
          <a:spcPts val="417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85739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71477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57216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42954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28693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14431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00170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285909" algn="l" defTabSz="571477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78E15-C859-A24B-8E08-CB1A49DFB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1112" y="1215812"/>
            <a:ext cx="5398171" cy="1588394"/>
          </a:xfrm>
        </p:spPr>
        <p:txBody>
          <a:bodyPr>
            <a:normAutofit/>
          </a:bodyPr>
          <a:lstStyle/>
          <a:p>
            <a:r>
              <a:rPr lang="en-US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The Conversion</a:t>
            </a:r>
            <a:br>
              <a:rPr lang="en-US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sz="60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of the Eunuch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A0B662-AAC7-664A-ADAC-6F85EEE645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41733"/>
      </p:ext>
    </p:extLst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048" y="989726"/>
            <a:ext cx="6572250" cy="590873"/>
          </a:xfrm>
        </p:spPr>
        <p:txBody>
          <a:bodyPr>
            <a:noAutofit/>
          </a:bodyPr>
          <a:lstStyle/>
          <a:p>
            <a:r>
              <a:rPr lang="en-US" sz="36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Acts 8: What did god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962" y="1735206"/>
            <a:ext cx="6572250" cy="3003827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Angel of LORD- v. 26; Acts 5:19; 12:7; The Spirit- v. 29</a:t>
            </a:r>
          </a:p>
          <a:p>
            <a:r>
              <a:rPr lang="en-US" sz="24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God is seeking for those who are seeking for Him</a:t>
            </a:r>
            <a:br>
              <a:rPr lang="en-US" sz="24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sz="24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- I Chron 28:8-9; John 4:23; Lk. 15:3-7; 19:1-10</a:t>
            </a:r>
          </a:p>
          <a:p>
            <a:r>
              <a:rPr lang="en-US" sz="24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God brings people who want to preach with those who are seeking Him</a:t>
            </a:r>
          </a:p>
        </p:txBody>
      </p:sp>
    </p:spTree>
    <p:extLst>
      <p:ext uri="{BB962C8B-B14F-4D97-AF65-F5344CB8AC3E}">
        <p14:creationId xmlns:p14="http://schemas.microsoft.com/office/powerpoint/2010/main" val="233943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268" y="959205"/>
            <a:ext cx="6572250" cy="76522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Acts 8: The Preacher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130" y="1855083"/>
            <a:ext cx="6797953" cy="2847814"/>
          </a:xfrm>
        </p:spPr>
        <p:txBody>
          <a:bodyPr>
            <a:normAutofit/>
          </a:bodyPr>
          <a:lstStyle/>
          <a:p>
            <a:r>
              <a:rPr lang="en-US" sz="25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Philip Acts 6:5; 8:5-13; 21:8-10</a:t>
            </a:r>
          </a:p>
          <a:p>
            <a:r>
              <a:rPr lang="en-US" sz="25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He preached to big crowds (8:5-6)or to</a:t>
            </a:r>
            <a:br>
              <a:rPr lang="en-US" sz="25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sz="25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one person (8:30-35)</a:t>
            </a:r>
          </a:p>
          <a:p>
            <a:r>
              <a:rPr lang="en-US" sz="25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He was obedient to God (8:26-27); Ran- was quick to look for opportunity to teach (8:29-30)</a:t>
            </a:r>
          </a:p>
        </p:txBody>
      </p:sp>
    </p:spTree>
    <p:extLst>
      <p:ext uri="{BB962C8B-B14F-4D97-AF65-F5344CB8AC3E}">
        <p14:creationId xmlns:p14="http://schemas.microsoft.com/office/powerpoint/2010/main" val="80890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D246A-0622-C717-BD4D-C82F1391E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Berlin Sans FB" panose="020E0602020502020306" pitchFamily="34" charset="77"/>
              </a:rPr>
              <a:t>Acts 8: Who was The Prospect?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B70E2-CABE-4420-EE5B-E2D97E291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u="sng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From </a:t>
            </a:r>
            <a:r>
              <a:rPr lang="en-US" sz="3200" b="1" u="sng" dirty="0">
                <a:latin typeface="Abadi MT Condensed Light" panose="020B0306030101010103" pitchFamily="34" charset="77"/>
                <a:ea typeface="Abadi MT Condensed Extra Bold" charset="0"/>
                <a:cs typeface="Abadi MT Condensed Extra Bold" charset="0"/>
              </a:rPr>
              <a:t>Ethiopia</a:t>
            </a:r>
            <a:r>
              <a:rPr lang="en-US" sz="3200" dirty="0">
                <a:latin typeface="Berlin Sans FB" panose="020E0602020502020306" pitchFamily="34" charset="77"/>
                <a:ea typeface="Abadi MT Condensed Extra Bold" charset="0"/>
                <a:cs typeface="Abadi MT Condensed Extra Bold" charset="0"/>
              </a:rPr>
              <a:t>-</a:t>
            </a:r>
            <a:r>
              <a:rPr lang="en-US" sz="32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 far reaches- Es. 1:1; 8:9; Worshipers from here- Zeph. 3:9-10; Ps. 68:31; 87:4</a:t>
            </a:r>
          </a:p>
          <a:p>
            <a:r>
              <a:rPr lang="en-US" sz="3200" u="sng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Eunuch</a:t>
            </a:r>
            <a:r>
              <a:rPr lang="en-US" sz="32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- often those near king- Esther 2:3, 14-15; Not priests- Lev 21:18-21; nor enter assembly- </a:t>
            </a:r>
            <a:r>
              <a:rPr lang="en-US" sz="3200" dirty="0" err="1">
                <a:latin typeface="Abadi MT Condensed Extra Bold" charset="0"/>
                <a:ea typeface="Abadi MT Condensed Extra Bold" charset="0"/>
                <a:cs typeface="Abadi MT Condensed Extra Bold" charset="0"/>
              </a:rPr>
              <a:t>Deut</a:t>
            </a:r>
            <a:r>
              <a:rPr lang="en-US" sz="32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 23:1; but Isaiah 56:3-5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73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941" y="1050171"/>
            <a:ext cx="6572250" cy="678050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What happens in Acts 8?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196" y="1754051"/>
            <a:ext cx="6698981" cy="3182552"/>
          </a:xfrm>
        </p:spPr>
        <p:txBody>
          <a:bodyPr>
            <a:normAutofit/>
          </a:bodyPr>
          <a:lstStyle/>
          <a:p>
            <a:r>
              <a:rPr lang="en-US" sz="25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OT Ethiopian eunuch- Jer. 38:7-13</a:t>
            </a:r>
          </a:p>
          <a:p>
            <a:r>
              <a:rPr lang="en-US" sz="25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Prominent (8:27; I Cor 1:26-31); Humble (8:31)</a:t>
            </a:r>
          </a:p>
          <a:p>
            <a:r>
              <a:rPr lang="en-US" sz="25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Seeking God- 8:27, 28, 30, 32-34, 35-36</a:t>
            </a:r>
          </a:p>
          <a:p>
            <a:r>
              <a:rPr lang="en-US" sz="25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Eunuch is reading, confused, and wants hope- 8:32-33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6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54BC7-DF20-1CE2-B675-D28EA45AD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Abadi MT Condensed Light" panose="020B0306030101010103" pitchFamily="34" charset="77"/>
                <a:cs typeface="Baloo Da" panose="03080902040302020200" pitchFamily="66" charset="77"/>
              </a:rPr>
              <a:t>What the Eunuch Does?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4E272-823B-22DE-A42B-5BECA9F9B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333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Philip preaches Jesus- 8:35; eunuch is baptized- 8:36-38</a:t>
            </a:r>
          </a:p>
          <a:p>
            <a:r>
              <a:rPr lang="en-US" sz="2333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Eunuch goes away rejoicing- 8:39</a:t>
            </a:r>
          </a:p>
          <a:p>
            <a:r>
              <a:rPr lang="en-US" sz="2333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Rejoicing after baptism- 16:30-34; 9:9, 18-19</a:t>
            </a:r>
          </a:p>
          <a:p>
            <a:r>
              <a:rPr lang="en-US" sz="2333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Jer. 13:23 “Can the Ethiopian change his skin?” God can!!!!!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38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519</TotalTime>
  <Words>256</Words>
  <Application>Microsoft Office PowerPoint</Application>
  <PresentationFormat>Custom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Gill Sans MT</vt:lpstr>
      <vt:lpstr>Arial</vt:lpstr>
      <vt:lpstr>Berlin Sans FB</vt:lpstr>
      <vt:lpstr>Abadi MT Condensed Light</vt:lpstr>
      <vt:lpstr>Abadi MT Condensed Extra Bold</vt:lpstr>
      <vt:lpstr>Gallery</vt:lpstr>
      <vt:lpstr>The Conversion of the Eunuch</vt:lpstr>
      <vt:lpstr>Acts 8: What did god do?</vt:lpstr>
      <vt:lpstr>Acts 8: The Preacher</vt:lpstr>
      <vt:lpstr>Acts 8: Who was The Prospect?</vt:lpstr>
      <vt:lpstr>What happens in Acts 8?</vt:lpstr>
      <vt:lpstr>What the Eunuch Does?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In Genesis 3</dc:title>
  <dc:creator>Tommy Peeler</dc:creator>
  <cp:lastModifiedBy>Jarrod Jacobs</cp:lastModifiedBy>
  <cp:revision>21</cp:revision>
  <dcterms:created xsi:type="dcterms:W3CDTF">2021-08-08T20:07:42Z</dcterms:created>
  <dcterms:modified xsi:type="dcterms:W3CDTF">2022-10-09T03:01:33Z</dcterms:modified>
</cp:coreProperties>
</file>