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946"/>
  </p:normalViewPr>
  <p:slideViewPr>
    <p:cSldViewPr snapToGrid="0" snapToObjects="1">
      <p:cViewPr varScale="1">
        <p:scale>
          <a:sx n="115" d="100"/>
          <a:sy n="115" d="100"/>
        </p:scale>
        <p:origin x="4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F66A3-A729-0319-7EB8-CADD24481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Berlin Sans FB" panose="020E0602020502020306" pitchFamily="34" charset="77"/>
              </a:rPr>
              <a:t>The God of All Comfort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073BF-88BE-553C-822C-773B1797A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erlin Sans FB" panose="020E0602020502020306" pitchFamily="34" charset="77"/>
              </a:rPr>
              <a:t>II Corinthians 1:3-11</a:t>
            </a:r>
          </a:p>
        </p:txBody>
      </p:sp>
    </p:spTree>
    <p:extLst>
      <p:ext uri="{BB962C8B-B14F-4D97-AF65-F5344CB8AC3E}">
        <p14:creationId xmlns:p14="http://schemas.microsoft.com/office/powerpoint/2010/main" val="16305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E9208-67F5-1D68-AC53-01CD92CA5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Berlin Sans FB" panose="020E0602020502020306" pitchFamily="34" charset="77"/>
              </a:rPr>
              <a:t>II Corinthians 1:3-11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CBE3-CC12-4AFF-80F5-D6DDB9FAB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Berlin Sans FB" panose="020E0602020502020306" pitchFamily="34" charset="77"/>
              </a:rPr>
              <a:t>Key words: 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Suffer/ suffering- vs. 5, 6, 6, 7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Afflicted/ affliction- vs. 4, 4, 6, 8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Comfort/ comforts- vs. 3, 4, 4, 4, 4, 5, 6, 6, 6, 7</a:t>
            </a:r>
          </a:p>
        </p:txBody>
      </p:sp>
    </p:spTree>
    <p:extLst>
      <p:ext uri="{BB962C8B-B14F-4D97-AF65-F5344CB8AC3E}">
        <p14:creationId xmlns:p14="http://schemas.microsoft.com/office/powerpoint/2010/main" val="381009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1C94C-1412-CB19-92AF-385F2870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Berlin Sans FB" panose="020E0602020502020306" pitchFamily="34" charset="77"/>
              </a:rPr>
              <a:t>1. We Were burdened beyond our strength- 1:8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1D576-09F0-B44F-C547-679456EBB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erlin Sans FB" panose="020E0602020502020306" pitchFamily="34" charset="77"/>
              </a:rPr>
              <a:t>Depth of Paul’s struggle- 1:8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How do we reconcile it with Phil. 4:4; I </a:t>
            </a:r>
            <a:r>
              <a:rPr lang="en-US" sz="3600" dirty="0" err="1">
                <a:latin typeface="Berlin Sans FB" panose="020E0602020502020306" pitchFamily="34" charset="77"/>
              </a:rPr>
              <a:t>Thess</a:t>
            </a:r>
            <a:r>
              <a:rPr lang="en-US" sz="3600" dirty="0">
                <a:latin typeface="Berlin Sans FB" panose="020E0602020502020306" pitchFamily="34" charset="77"/>
              </a:rPr>
              <a:t> 5:16?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Psalm 42:3; 80:4-5; 102:8-9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Jesus enters our grief- Matt. 26:37-38</a:t>
            </a:r>
          </a:p>
        </p:txBody>
      </p:sp>
    </p:spTree>
    <p:extLst>
      <p:ext uri="{BB962C8B-B14F-4D97-AF65-F5344CB8AC3E}">
        <p14:creationId xmlns:p14="http://schemas.microsoft.com/office/powerpoint/2010/main" val="171663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4189-DBA9-0EA0-841C-CC237A1B9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Berlin Sans FB" panose="020E0602020502020306" pitchFamily="34" charset="77"/>
              </a:rPr>
              <a:t>2. Not to Trust in Ourselves, but in God- 1:9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D7B30-0488-9BD8-B786-6C7A30750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Berlin Sans FB" panose="020E0602020502020306" pitchFamily="34" charset="77"/>
              </a:rPr>
              <a:t>Purpose trials is stated negatively/ positively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Not to trust in ourselves- a constant failure of mankind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But to trust in God who raises the dead- Luke 7:11-17; 8:41-56; John 11</a:t>
            </a:r>
          </a:p>
        </p:txBody>
      </p:sp>
    </p:spTree>
    <p:extLst>
      <p:ext uri="{BB962C8B-B14F-4D97-AF65-F5344CB8AC3E}">
        <p14:creationId xmlns:p14="http://schemas.microsoft.com/office/powerpoint/2010/main" val="364719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51AFD-2C31-1367-D4CE-18BDE3C6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Berlin Sans FB" panose="020E0602020502020306" pitchFamily="34" charset="77"/>
              </a:rPr>
              <a:t>3. God Delivered/ will Deliver us- 1:10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1D679-D9ED-FF38-7277-0DCFAC70F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erlin Sans FB" panose="020E0602020502020306" pitchFamily="34" charset="77"/>
              </a:rPr>
              <a:t>God deliverances in the past assure us of deliverance in the future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II Timothy 3:10-11; 4:17 past deliverances; 4:18 future deliverances </a:t>
            </a:r>
          </a:p>
        </p:txBody>
      </p:sp>
    </p:spTree>
    <p:extLst>
      <p:ext uri="{BB962C8B-B14F-4D97-AF65-F5344CB8AC3E}">
        <p14:creationId xmlns:p14="http://schemas.microsoft.com/office/powerpoint/2010/main" val="153397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8ABE-578A-8D60-BEC3-FA55E4C8A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Berlin Sans FB" panose="020E0602020502020306" pitchFamily="34" charset="77"/>
              </a:rPr>
              <a:t>leads us to put our hope in God- 1:10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80D63-7DDD-93A0-281E-CACA7F05B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Berlin Sans FB" panose="020E0602020502020306" pitchFamily="34" charset="77"/>
              </a:rPr>
              <a:t>Putting our hope in God</a:t>
            </a:r>
          </a:p>
          <a:p>
            <a:r>
              <a:rPr lang="en-US" sz="3600" dirty="0">
                <a:latin typeface="Berlin Sans FB" panose="020E0602020502020306" pitchFamily="34" charset="77"/>
              </a:rPr>
              <a:t>I Timothy 4:10; 5:5; 6:17</a:t>
            </a:r>
          </a:p>
        </p:txBody>
      </p:sp>
    </p:spTree>
    <p:extLst>
      <p:ext uri="{BB962C8B-B14F-4D97-AF65-F5344CB8AC3E}">
        <p14:creationId xmlns:p14="http://schemas.microsoft.com/office/powerpoint/2010/main" val="50965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201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Berlin Sans FB</vt:lpstr>
      <vt:lpstr>Gill Sans MT</vt:lpstr>
      <vt:lpstr>Gallery</vt:lpstr>
      <vt:lpstr>The God of All Comfort</vt:lpstr>
      <vt:lpstr>II Corinthians 1:3-11</vt:lpstr>
      <vt:lpstr>1. We Were burdened beyond our strength- 1:8</vt:lpstr>
      <vt:lpstr>2. Not to Trust in Ourselves, but in God- 1:9</vt:lpstr>
      <vt:lpstr>3. God Delivered/ will Deliver us- 1:10</vt:lpstr>
      <vt:lpstr>leads us to put our hope in God- 1:10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 of All Comfort</dc:title>
  <dc:creator>Tommy Peeler</dc:creator>
  <cp:lastModifiedBy>Tommy Peeler</cp:lastModifiedBy>
  <cp:revision>3</cp:revision>
  <dcterms:created xsi:type="dcterms:W3CDTF">2022-10-13T15:22:57Z</dcterms:created>
  <dcterms:modified xsi:type="dcterms:W3CDTF">2022-10-13T15:41:37Z</dcterms:modified>
</cp:coreProperties>
</file>