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ny Smith" userId="128d2c1c64502052" providerId="LiveId" clId="{BBAA5C59-9A48-4C9A-9A24-85B53C8C0A1E}"/>
    <pc:docChg chg="undo custSel addSld modSld">
      <pc:chgData name="Lanny Smith" userId="128d2c1c64502052" providerId="LiveId" clId="{BBAA5C59-9A48-4C9A-9A24-85B53C8C0A1E}" dt="2023-02-21T20:05:34.109" v="48" actId="1076"/>
      <pc:docMkLst>
        <pc:docMk/>
      </pc:docMkLst>
      <pc:sldChg chg="modSp mod modAnim">
        <pc:chgData name="Lanny Smith" userId="128d2c1c64502052" providerId="LiveId" clId="{BBAA5C59-9A48-4C9A-9A24-85B53C8C0A1E}" dt="2023-02-21T20:04:11.510" v="40"/>
        <pc:sldMkLst>
          <pc:docMk/>
          <pc:sldMk cId="601293287" sldId="257"/>
        </pc:sldMkLst>
        <pc:spChg chg="mod">
          <ac:chgData name="Lanny Smith" userId="128d2c1c64502052" providerId="LiveId" clId="{BBAA5C59-9A48-4C9A-9A24-85B53C8C0A1E}" dt="2023-02-21T20:03:40.641" v="38" actId="1582"/>
          <ac:spMkLst>
            <pc:docMk/>
            <pc:sldMk cId="601293287" sldId="257"/>
            <ac:spMk id="2" creationId="{00000000-0000-0000-0000-000000000000}"/>
          </ac:spMkLst>
        </pc:spChg>
        <pc:spChg chg="mod">
          <ac:chgData name="Lanny Smith" userId="128d2c1c64502052" providerId="LiveId" clId="{BBAA5C59-9A48-4C9A-9A24-85B53C8C0A1E}" dt="2023-02-21T20:03:46.817" v="39" actId="114"/>
          <ac:spMkLst>
            <pc:docMk/>
            <pc:sldMk cId="601293287" sldId="257"/>
            <ac:spMk id="3" creationId="{00000000-0000-0000-0000-000000000000}"/>
          </ac:spMkLst>
        </pc:spChg>
      </pc:sldChg>
      <pc:sldChg chg="modSp add mod modAnim">
        <pc:chgData name="Lanny Smith" userId="128d2c1c64502052" providerId="LiveId" clId="{BBAA5C59-9A48-4C9A-9A24-85B53C8C0A1E}" dt="2023-02-21T20:05:34.109" v="48" actId="1076"/>
        <pc:sldMkLst>
          <pc:docMk/>
          <pc:sldMk cId="1004652558" sldId="258"/>
        </pc:sldMkLst>
        <pc:spChg chg="mod">
          <ac:chgData name="Lanny Smith" userId="128d2c1c64502052" providerId="LiveId" clId="{BBAA5C59-9A48-4C9A-9A24-85B53C8C0A1E}" dt="2023-02-21T20:05:34.109" v="48" actId="1076"/>
          <ac:spMkLst>
            <pc:docMk/>
            <pc:sldMk cId="1004652558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58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71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94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8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5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89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5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85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04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9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77DC-314C-43D5-B7B1-88C0140D7417}" type="datetimeFigureOut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2054-F78A-4C85-BF00-4DD3CCF4EA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7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9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38150"/>
            <a:ext cx="8153400" cy="1828800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Gen.3:14-19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Full Impact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4150"/>
            <a:ext cx="82296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Welcome to our assembly!</a:t>
            </a:r>
          </a:p>
        </p:txBody>
      </p:sp>
    </p:spTree>
    <p:extLst>
      <p:ext uri="{BB962C8B-B14F-4D97-AF65-F5344CB8AC3E}">
        <p14:creationId xmlns:p14="http://schemas.microsoft.com/office/powerpoint/2010/main" val="60129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990600"/>
          </a:xfrm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Gen.3:14-19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Full Impact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352800"/>
          </a:xfrm>
        </p:spPr>
        <p:txBody>
          <a:bodyPr>
            <a:normAutofit fontScale="92500"/>
          </a:bodyPr>
          <a:lstStyle/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Global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consequences (Gn.3:16-19)</a:t>
            </a:r>
          </a:p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National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consequences (Pr.14:34)</a:t>
            </a:r>
          </a:p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Societal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consequences (Eccl.8:11)</a:t>
            </a:r>
          </a:p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Physical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consequences (Gn.3:19, 22-24)</a:t>
            </a:r>
          </a:p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Mental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consequences (Ps.32:1-5)</a:t>
            </a:r>
          </a:p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Spiritual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consequences (Gn.2:17; Ep.2:1)</a:t>
            </a:r>
          </a:p>
          <a:p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Eternal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consequences (Mt.25:46)</a:t>
            </a:r>
          </a:p>
        </p:txBody>
      </p:sp>
    </p:spTree>
    <p:extLst>
      <p:ext uri="{BB962C8B-B14F-4D97-AF65-F5344CB8AC3E}">
        <p14:creationId xmlns:p14="http://schemas.microsoft.com/office/powerpoint/2010/main" val="100465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78</Words>
  <Application>Microsoft Office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Verdana</vt:lpstr>
      <vt:lpstr>Wingdings 2</vt:lpstr>
      <vt:lpstr>Aspect</vt:lpstr>
      <vt:lpstr>Office Theme</vt:lpstr>
      <vt:lpstr>PowerPoint Presentation</vt:lpstr>
      <vt:lpstr>Gen.3:14-19 The Full Impact of Sin</vt:lpstr>
      <vt:lpstr>Gen.3:14-19 The Full Impact of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Lanny</dc:creator>
  <cp:lastModifiedBy>Lanny Smith</cp:lastModifiedBy>
  <cp:revision>2</cp:revision>
  <dcterms:created xsi:type="dcterms:W3CDTF">2013-06-18T14:41:38Z</dcterms:created>
  <dcterms:modified xsi:type="dcterms:W3CDTF">2023-02-21T20:06:31Z</dcterms:modified>
</cp:coreProperties>
</file>