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2" r:id="rId1"/>
    <p:sldMasterId id="2147483663" r:id="rId2"/>
  </p:sldMasterIdLst>
  <p:notesMasterIdLst>
    <p:notesMasterId r:id="rId12"/>
  </p:notesMasterIdLst>
  <p:sldIdLst>
    <p:sldId id="271" r:id="rId3"/>
    <p:sldId id="256" r:id="rId4"/>
    <p:sldId id="450" r:id="rId5"/>
    <p:sldId id="471" r:id="rId6"/>
    <p:sldId id="472" r:id="rId7"/>
    <p:sldId id="473" r:id="rId8"/>
    <p:sldId id="474" r:id="rId9"/>
    <p:sldId id="266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entury" panose="02040604050505020304" pitchFamily="18" charset="0"/>
      <p:regular r:id="rId19"/>
    </p:embeddedFont>
    <p:embeddedFont>
      <p:font typeface="DM Serif Display" pitchFamily="2" charset="0"/>
      <p:regular r:id="rId20"/>
      <p:italic r:id="rId21"/>
    </p:embeddedFont>
    <p:embeddedFont>
      <p:font typeface="Montserrat Light" panose="000004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3C29C764-D8F2-4D3C-B7BB-B31A2BE07198}">
          <p14:sldIdLst>
            <p14:sldId id="271"/>
            <p14:sldId id="256"/>
            <p14:sldId id="450"/>
            <p14:sldId id="471"/>
            <p14:sldId id="472"/>
            <p14:sldId id="473"/>
            <p14:sldId id="474"/>
            <p14:sldId id="266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46FDE5-B97E-4286-85BD-E7354B875AAD}">
  <a:tblStyle styleId="{5246FDE5-B97E-4286-85BD-E7354B875A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153" autoAdjust="0"/>
  </p:normalViewPr>
  <p:slideViewPr>
    <p:cSldViewPr snapToGrid="0">
      <p:cViewPr varScale="1">
        <p:scale>
          <a:sx n="104" d="100"/>
          <a:sy n="104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21017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949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dirty="0"/>
              <a:t>1Pe 5:7  </a:t>
            </a:r>
            <a:r>
              <a:rPr lang="en-US" b="1" i="1" u="sng" dirty="0"/>
              <a:t>casting all your anxieties on him</a:t>
            </a:r>
            <a:r>
              <a:rPr lang="en-US" b="0" i="1" u="none" dirty="0"/>
              <a:t>, because he cares for you.</a:t>
            </a:r>
          </a:p>
        </p:txBody>
      </p:sp>
    </p:spTree>
    <p:extLst>
      <p:ext uri="{BB962C8B-B14F-4D97-AF65-F5344CB8AC3E}">
        <p14:creationId xmlns:p14="http://schemas.microsoft.com/office/powerpoint/2010/main" val="380752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dirty="0"/>
              <a:t>2Ch 16:9  </a:t>
            </a:r>
            <a:r>
              <a:rPr lang="en-US" b="0" i="1" u="none" dirty="0"/>
              <a:t>For the </a:t>
            </a:r>
            <a:r>
              <a:rPr lang="en-US" b="1" i="1" u="sng" dirty="0"/>
              <a:t>eyes of the LORD run to and </a:t>
            </a:r>
            <a:r>
              <a:rPr lang="en-US" b="1" i="1" u="sng" dirty="0" err="1"/>
              <a:t>fro</a:t>
            </a:r>
            <a:r>
              <a:rPr lang="en-US" b="1" i="1" u="sng" dirty="0"/>
              <a:t> </a:t>
            </a:r>
            <a:r>
              <a:rPr lang="en-US" b="0" i="1" u="none" dirty="0"/>
              <a:t>throughout the whole earth, </a:t>
            </a:r>
            <a:r>
              <a:rPr lang="en-US" b="1" i="1" u="sng" dirty="0"/>
              <a:t>to give strong support to those whose heart is blameless toward him</a:t>
            </a:r>
            <a:r>
              <a:rPr lang="en-US" b="0" i="1" u="none" dirty="0"/>
              <a:t>. You have done foolishly in this, for from now on you will have wars.”</a:t>
            </a:r>
          </a:p>
        </p:txBody>
      </p:sp>
    </p:spTree>
    <p:extLst>
      <p:ext uri="{BB962C8B-B14F-4D97-AF65-F5344CB8AC3E}">
        <p14:creationId xmlns:p14="http://schemas.microsoft.com/office/powerpoint/2010/main" val="3955116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dirty="0"/>
              <a:t>1Jn 5:14  </a:t>
            </a:r>
            <a:r>
              <a:rPr lang="en-US" b="0" i="1" u="none" dirty="0"/>
              <a:t>And this is the confidence that we have toward him, that </a:t>
            </a:r>
            <a:r>
              <a:rPr lang="en-US" b="1" i="1" u="sng" dirty="0"/>
              <a:t>if we ask anything according to his will he hears us</a:t>
            </a:r>
            <a:r>
              <a:rPr lang="en-US" b="0" i="1" u="non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1" u="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u="none" dirty="0"/>
              <a:t>Rom 8:28  </a:t>
            </a:r>
            <a:r>
              <a:rPr lang="en-US" b="0" i="1" u="none" dirty="0"/>
              <a:t>And we know that for those who love God </a:t>
            </a:r>
            <a:r>
              <a:rPr lang="en-US" b="1" i="1" u="sng" dirty="0"/>
              <a:t>all things work together for good</a:t>
            </a:r>
            <a:r>
              <a:rPr lang="en-US" b="0" i="1" u="none" dirty="0"/>
              <a:t>, for those who are called according to his purpose.</a:t>
            </a:r>
          </a:p>
        </p:txBody>
      </p:sp>
    </p:spTree>
    <p:extLst>
      <p:ext uri="{BB962C8B-B14F-4D97-AF65-F5344CB8AC3E}">
        <p14:creationId xmlns:p14="http://schemas.microsoft.com/office/powerpoint/2010/main" val="22752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dirty="0"/>
              <a:t>Jas 5:12  </a:t>
            </a:r>
            <a:r>
              <a:rPr lang="en-US" b="0" i="1" u="none" dirty="0"/>
              <a:t>But above all, my brothers, do not swear, either by heaven or by earth or by any other oath, but </a:t>
            </a:r>
            <a:r>
              <a:rPr lang="en-US" b="1" i="1" u="sng" dirty="0"/>
              <a:t>let your “yes” be yes and your “no” be no</a:t>
            </a:r>
            <a:r>
              <a:rPr lang="en-US" b="0" i="1" u="none" dirty="0"/>
              <a:t>, so that </a:t>
            </a:r>
            <a:r>
              <a:rPr lang="en-US" b="1" i="1" u="sng" dirty="0"/>
              <a:t>you may not fall under condemnation.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1" u="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dirty="0"/>
              <a:t>Col 3:17  </a:t>
            </a:r>
            <a:r>
              <a:rPr lang="en-US" b="0" i="1" u="none" dirty="0"/>
              <a:t>And </a:t>
            </a:r>
            <a:r>
              <a:rPr lang="en-US" b="1" i="1" u="sng" dirty="0"/>
              <a:t>whatever you do</a:t>
            </a:r>
            <a:r>
              <a:rPr lang="en-US" b="0" i="1" u="none" dirty="0"/>
              <a:t>, in word or deed, do everything in the name of the Lord Jesus, </a:t>
            </a:r>
            <a:r>
              <a:rPr lang="en-US" b="1" i="1" u="sng" dirty="0"/>
              <a:t>giving thanks to God the Father </a:t>
            </a:r>
            <a:r>
              <a:rPr lang="en-US" b="0" i="1" u="none" dirty="0"/>
              <a:t>through him.</a:t>
            </a:r>
          </a:p>
        </p:txBody>
      </p:sp>
    </p:spTree>
    <p:extLst>
      <p:ext uri="{BB962C8B-B14F-4D97-AF65-F5344CB8AC3E}">
        <p14:creationId xmlns:p14="http://schemas.microsoft.com/office/powerpoint/2010/main" val="1217450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dirty="0"/>
              <a:t>Col 4:2  </a:t>
            </a:r>
            <a:r>
              <a:rPr lang="en-US" b="1" i="1" u="sng" dirty="0"/>
              <a:t>Continue steadfastly in prayer</a:t>
            </a:r>
            <a:r>
              <a:rPr lang="en-US" b="0" i="1" u="none" dirty="0"/>
              <a:t>, being watchful in it with </a:t>
            </a:r>
            <a:r>
              <a:rPr lang="en-US" b="1" i="1" u="sng" dirty="0"/>
              <a:t>thanksgiving</a:t>
            </a:r>
            <a:r>
              <a:rPr lang="en-US" b="0" i="1" u="non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1" u="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dirty="0"/>
              <a:t>Heb 13:15  </a:t>
            </a:r>
            <a:r>
              <a:rPr lang="en-US" b="0" i="1" u="none" dirty="0"/>
              <a:t>Through him then </a:t>
            </a:r>
            <a:r>
              <a:rPr lang="en-US" b="1" i="1" u="sng" dirty="0"/>
              <a:t>let us continually offer up a sacrifice of praise to God</a:t>
            </a:r>
            <a:r>
              <a:rPr lang="en-US" b="0" i="1" u="none" dirty="0"/>
              <a:t>, that is, the fruit of lips that acknowledge his name.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1" u="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dirty="0"/>
              <a:t>Lam 3:22-23  </a:t>
            </a:r>
            <a:r>
              <a:rPr lang="en-US" b="0" i="1" u="none" dirty="0"/>
              <a:t>The steadfast love of the LORD never ceases; his mercies never come to an end;  (23)  they are new every morning; great is your faithfulness.</a:t>
            </a:r>
          </a:p>
        </p:txBody>
      </p:sp>
    </p:spTree>
    <p:extLst>
      <p:ext uri="{BB962C8B-B14F-4D97-AF65-F5344CB8AC3E}">
        <p14:creationId xmlns:p14="http://schemas.microsoft.com/office/powerpoint/2010/main" val="2938355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65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9542"/>
            <a:ext cx="9144191" cy="5133975"/>
          </a:xfrm>
          <a:custGeom>
            <a:avLst/>
            <a:gdLst/>
            <a:ahLst/>
            <a:cxnLst/>
            <a:rect l="l" t="t" r="r" b="b"/>
            <a:pathLst>
              <a:path w="12192254" h="6845300" extrusionOk="0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912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88726" y="2380200"/>
            <a:ext cx="6766500" cy="168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168402"/>
            <a:ext cx="2862911" cy="107949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6" y="457201"/>
            <a:ext cx="4627975" cy="3886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247902"/>
            <a:ext cx="2862911" cy="138430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26456"/>
      </p:ext>
    </p:extLst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9" y="1301754"/>
            <a:ext cx="4097204" cy="10287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685800"/>
            <a:ext cx="3200400" cy="3429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9" y="2330454"/>
            <a:ext cx="4097204" cy="13716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33675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549649"/>
            <a:ext cx="7772400" cy="425054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699084"/>
            <a:ext cx="6858000" cy="237373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3974702"/>
            <a:ext cx="7772400" cy="37028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0941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457203"/>
            <a:ext cx="7772399" cy="234314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3257550"/>
            <a:ext cx="7772399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38921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8" y="538586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  <a:buNone/>
            </a:pPr>
            <a:r>
              <a:rPr lang="en-US" sz="8000" kern="12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2" y="2063753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buClrTx/>
              <a:buFontTx/>
              <a:buNone/>
            </a:pPr>
            <a:r>
              <a:rPr lang="en-US" sz="8000" kern="12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7" y="457203"/>
            <a:ext cx="7091297" cy="20573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2" y="2514600"/>
            <a:ext cx="6876133" cy="2857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7" y="3257550"/>
            <a:ext cx="7772400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24998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468736"/>
            <a:ext cx="7772401" cy="11016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70336"/>
            <a:ext cx="777240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28888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8" y="538586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  <a:buNone/>
            </a:pPr>
            <a:r>
              <a:rPr lang="en-US" sz="8000" kern="12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2" y="2063753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buClrTx/>
              <a:buFontTx/>
              <a:buNone/>
            </a:pPr>
            <a:r>
              <a:rPr lang="en-US" sz="8000" kern="12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7" y="457203"/>
            <a:ext cx="7091297" cy="20573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1" y="2914650"/>
            <a:ext cx="7772401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3581400"/>
            <a:ext cx="77724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03378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1" y="457203"/>
            <a:ext cx="7772401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1" y="2628900"/>
            <a:ext cx="7772401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41" y="3257550"/>
            <a:ext cx="7772401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90264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7772400" cy="10922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34441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9" y="457201"/>
            <a:ext cx="1676621" cy="38862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990184" cy="38862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1191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2934816" y="0"/>
            <a:ext cx="6214111" cy="51435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188726" y="102887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188726" y="285192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Font typeface="Montserrat Light"/>
              <a:buChar char="╺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Char char="-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04385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39775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4" y="1473200"/>
            <a:ext cx="5714228" cy="1816098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4" y="3289300"/>
            <a:ext cx="5714228" cy="10541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2" y="4402933"/>
            <a:ext cx="1212173" cy="283369"/>
          </a:xfrm>
        </p:spPr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4" y="4402933"/>
            <a:ext cx="3932137" cy="283369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6" y="4402933"/>
            <a:ext cx="417516" cy="283369"/>
          </a:xfrm>
        </p:spPr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0471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6980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481436"/>
            <a:ext cx="7772400" cy="11016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3583036"/>
            <a:ext cx="7772400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3217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6552"/>
            <a:ext cx="3813048" cy="273685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1606551"/>
            <a:ext cx="3813048" cy="27368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73601"/>
      </p:ext>
    </p:extLst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1" y="1663701"/>
            <a:ext cx="3540603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52652"/>
            <a:ext cx="3813048" cy="21907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1663701"/>
            <a:ext cx="351848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152652"/>
            <a:ext cx="3813048" cy="21907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44496"/>
      </p:ext>
    </p:extLst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57201"/>
            <a:ext cx="7772400" cy="1092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9677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3D90-80C1-4909-B1BD-600379A76CF2}" type="datetimeFigureOut">
              <a:rPr lang="en-US" smtClean="0">
                <a:solidFill>
                  <a:prstClr val="white"/>
                </a:solidFill>
              </a:rPr>
              <a:pPr/>
              <a:t>6/20/2023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556-411A-43A6-B493-1FCA365DA10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531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8726" y="1028875"/>
            <a:ext cx="6766500" cy="15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726" y="2851925"/>
            <a:ext cx="6766500" cy="15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╺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-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5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 spd="slow">
    <p:randomBar dir="vert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7772400" cy="1092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6551"/>
            <a:ext cx="7772400" cy="27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4402933"/>
            <a:ext cx="1212173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buClrTx/>
              <a:buFontTx/>
              <a:buNone/>
            </a:pPr>
            <a:fld id="{678B3D90-80C1-4909-B1BD-600379A76CF2}" type="datetimeFigureOut">
              <a:rPr lang="en-US" kern="1200" smtClean="0">
                <a:solidFill>
                  <a:prstClr val="white"/>
                </a:solidFill>
              </a:rPr>
              <a:pPr>
                <a:buClrTx/>
                <a:buFontTx/>
                <a:buNone/>
              </a:pPr>
              <a:t>6/20/2023</a:t>
            </a:fld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4402933"/>
            <a:ext cx="5990311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6" y="4402933"/>
            <a:ext cx="417516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buClrTx/>
              <a:buFontTx/>
              <a:buNone/>
            </a:pPr>
            <a:fld id="{FD31E556-411A-43A6-B493-1FCA365DA105}" type="slidenum">
              <a:rPr lang="en-US" kern="1200" smtClean="0">
                <a:solidFill>
                  <a:prstClr val="white"/>
                </a:solidFill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77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ransition spd="slow">
    <p:randomBar dir="vert"/>
  </p:transition>
  <p:txStyles>
    <p:titleStyle>
      <a:lvl1pPr algn="l" defTabSz="457189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5574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0" y="1540060"/>
            <a:ext cx="9143999" cy="206337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b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How God Rewards The Faithful</a:t>
            </a:r>
            <a:endParaRPr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0" y="72984"/>
            <a:ext cx="9144000" cy="57191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God’s Followers Face Real Problems</a:t>
            </a:r>
            <a:endParaRPr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0" y="1126156"/>
            <a:ext cx="9144000" cy="4017344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noAutofit/>
          </a:bodyPr>
          <a:lstStyle/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Hannah’s womb was closed – 1 Sam. 1:1-5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Hannah was constantly harassed – 1 Sam. 1:6-7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loving family members can’t take away all pain – 1 Sam. 1:8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Hannah kept worshipping God throughout these trials – 1 Sam. 1:7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best way to deal with pain is to give it to God –        1 Sam. 1:9-10; 1 Pet. 5:7</a:t>
            </a:r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9681845" y="537428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8308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0" y="72984"/>
            <a:ext cx="9144000" cy="57191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God Rewards Faithful Prayer</a:t>
            </a:r>
            <a:endParaRPr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0" y="800101"/>
            <a:ext cx="9144000" cy="4343400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noAutofit/>
          </a:bodyPr>
          <a:lstStyle/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Throughout her trials, Hannah worshipped God –          1 Sam. 1:7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height of her distress, she prayed to God:</a:t>
            </a:r>
          </a:p>
          <a:p>
            <a:pPr lvl="1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anguish to deep for words – 1 Sam. 1:10</a:t>
            </a:r>
          </a:p>
          <a:p>
            <a:pPr lvl="1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Possibly unable to even speak – 1 Sam. 1:13</a:t>
            </a:r>
          </a:p>
          <a:p>
            <a:pPr lvl="1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Pouring out her heart and soul – 1 Sam. 1:15-16</a:t>
            </a:r>
          </a:p>
          <a:p>
            <a:pPr lvl="1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a solemn vow – 1 Sam. 1:11</a:t>
            </a:r>
          </a:p>
          <a:p>
            <a:pPr lvl="1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Continually praying – 1 Sam. 1:12</a:t>
            </a:r>
          </a:p>
          <a:p>
            <a:pPr lvl="1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Left her request with God – 1 Sam. 1:17-18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Hannah showed the kind of heart God looks for – 2 Chron. 16:9</a:t>
            </a:r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9681845" y="537428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14756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0" y="72984"/>
            <a:ext cx="9144000" cy="57191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God Rewards Faithful Endurance</a:t>
            </a:r>
            <a:endParaRPr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9144000" cy="3771900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noAutofit/>
          </a:bodyPr>
          <a:lstStyle/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Sometimes we think this only applies to our Heavenly reward – Heb. 12:1-4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recognized Hannah’s faith – 1 Sam. 1:19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Hannah named her son “God heard me” – 1 Sam. 1:20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listens to our requests – 1 Jn. 5:14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is looking out for our best interest – Rom. 8:28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Samuel goes on to replace a lack luster Judge</a:t>
            </a:r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9681845" y="537428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9639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0" y="72984"/>
            <a:ext cx="9144000" cy="57191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God Rewards Thankfulness</a:t>
            </a:r>
            <a:endParaRPr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0" y="1126156"/>
            <a:ext cx="9144000" cy="4017344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noAutofit/>
          </a:bodyPr>
          <a:lstStyle/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Hannah remembered her promise early on –                    1 Sam. 1:21-22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Hannah kept her vow – 1 Sam. 1:23-27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Hannah still worshipped God – 1 Sam. 1:28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we intend to keep the vows, promises, and plans we make? – Jas. 5:12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we serve God with the gratitude of Hannah? –       Col. 3:17</a:t>
            </a:r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9681845" y="537428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9100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0" y="226987"/>
            <a:ext cx="9144000" cy="57191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Is Our Faith Deepening?</a:t>
            </a:r>
            <a:endParaRPr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0" y="1491916"/>
            <a:ext cx="9144000" cy="3651584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noAutofit/>
          </a:bodyPr>
          <a:lstStyle/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Hannah remembered to come back and show God her gratitude and worship – 1 Sam. 2:1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Hannah’s faith in God deepened – 1 Sam. 2:2-10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continued to be with Hannah – 1 Sam. 2:21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pray like Hannah – Col. 4:2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rejoice like Hannah – Heb. 13:15</a:t>
            </a:r>
          </a:p>
          <a:p>
            <a:pPr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our faith continue to increase – Lam. 3:22-23</a:t>
            </a:r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9681845" y="537428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845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5136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Will You Show Faith To God Today?</a:t>
            </a:r>
            <a:endParaRPr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0" y="859314"/>
            <a:ext cx="9144000" cy="37442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ClrTx/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 the Gospel – Romans 10:17</a:t>
            </a:r>
          </a:p>
          <a:p>
            <a:pPr marL="0" indent="0" algn="ctr">
              <a:buClrTx/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in Christ – Acts 16:31</a:t>
            </a:r>
          </a:p>
          <a:p>
            <a:pPr marL="0" indent="0" algn="ctr">
              <a:buClrTx/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of your sins – Acts 17:30</a:t>
            </a:r>
          </a:p>
          <a:p>
            <a:pPr marL="0" indent="0" algn="ctr">
              <a:buClrTx/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 Christ – Romans 10:10</a:t>
            </a:r>
          </a:p>
          <a:p>
            <a:pPr marL="0" indent="0" algn="ctr">
              <a:buClrTx/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Baptized – 1 Peter 3:21</a:t>
            </a:r>
          </a:p>
          <a:p>
            <a:pPr marL="0" indent="0" algn="ctr">
              <a:buClrTx/>
              <a:buNone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Will You Repent In Faith?</a:t>
            </a:r>
          </a:p>
          <a:p>
            <a:pPr marL="0" indent="0" algn="ctr">
              <a:buClrTx/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(Acts 8:22), Confess Your Sins (1 Jn. 1:9),</a:t>
            </a:r>
          </a:p>
          <a:p>
            <a:pPr marL="0" indent="0" algn="ctr">
              <a:buClrTx/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 (Acts 8:22), Stay Faithful (Rev. 2:10)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9681845" y="537428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650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12249"/>
      </p:ext>
    </p:extLst>
  </p:cSld>
  <p:clrMapOvr>
    <a:masterClrMapping/>
  </p:clrMapOvr>
  <p:transition spd="slow">
    <p:randomBar dir="vert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utius template">
  <a:themeElements>
    <a:clrScheme name="Custom 347">
      <a:dk1>
        <a:srgbClr val="11191F"/>
      </a:dk1>
      <a:lt1>
        <a:srgbClr val="FFFFFF"/>
      </a:lt1>
      <a:dk2>
        <a:srgbClr val="97A5C2"/>
      </a:dk2>
      <a:lt2>
        <a:srgbClr val="E6E6EC"/>
      </a:lt2>
      <a:accent1>
        <a:srgbClr val="11191F"/>
      </a:accent1>
      <a:accent2>
        <a:srgbClr val="525666"/>
      </a:accent2>
      <a:accent3>
        <a:srgbClr val="757B96"/>
      </a:accent3>
      <a:accent4>
        <a:srgbClr val="9CA1B6"/>
      </a:accent4>
      <a:accent5>
        <a:srgbClr val="CC5900"/>
      </a:accent5>
      <a:accent6>
        <a:srgbClr val="FF88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734</Words>
  <Application>Microsoft Office PowerPoint</Application>
  <PresentationFormat>On-screen Show (16:9)</PresentationFormat>
  <Paragraphs>65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Montserrat Light</vt:lpstr>
      <vt:lpstr>Calibri Light</vt:lpstr>
      <vt:lpstr>DM Serif Display</vt:lpstr>
      <vt:lpstr>Times New Roman</vt:lpstr>
      <vt:lpstr>Arial</vt:lpstr>
      <vt:lpstr>Calibri</vt:lpstr>
      <vt:lpstr>Century</vt:lpstr>
      <vt:lpstr>Mutius template</vt:lpstr>
      <vt:lpstr>Celestial</vt:lpstr>
      <vt:lpstr>PowerPoint Presentation</vt:lpstr>
      <vt:lpstr> How God Rewards The Faithful</vt:lpstr>
      <vt:lpstr>God’s Followers Face Real Problems</vt:lpstr>
      <vt:lpstr>God Rewards Faithful Prayer</vt:lpstr>
      <vt:lpstr>God Rewards Faithful Endurance</vt:lpstr>
      <vt:lpstr>God Rewards Thankfulness</vt:lpstr>
      <vt:lpstr>Is Our Faith Deepening?</vt:lpstr>
      <vt:lpstr>Will You Show Faith To God Today?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Church</dc:title>
  <dc:creator>Joel Raulerson</dc:creator>
  <cp:lastModifiedBy>Joel Raulerson</cp:lastModifiedBy>
  <cp:revision>114</cp:revision>
  <dcterms:modified xsi:type="dcterms:W3CDTF">2023-06-21T02:47:08Z</dcterms:modified>
</cp:coreProperties>
</file>