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6" r:id="rId3"/>
    <p:sldId id="257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84C8F-5236-4262-8711-C534A457A56F}" v="44" dt="2023-10-17T02:26:31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8111" autoAdjust="0"/>
  </p:normalViewPr>
  <p:slideViewPr>
    <p:cSldViewPr snapToGrid="0">
      <p:cViewPr varScale="1">
        <p:scale>
          <a:sx n="55" d="100"/>
          <a:sy n="55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and Marlene McPherson" userId="f5657cf472ed46de" providerId="LiveId" clId="{E8784C8F-5236-4262-8711-C534A457A56F}"/>
    <pc:docChg chg="undo custSel addSld delSld modSld sldOrd modMainMaster">
      <pc:chgData name="Bob and Marlene McPherson" userId="f5657cf472ed46de" providerId="LiveId" clId="{E8784C8F-5236-4262-8711-C534A457A56F}" dt="2023-10-17T02:26:20.481" v="513" actId="115"/>
      <pc:docMkLst>
        <pc:docMk/>
      </pc:docMkLst>
      <pc:sldChg chg="addSp delSp modSp mod modTransition delDesignElem">
        <pc:chgData name="Bob and Marlene McPherson" userId="f5657cf472ed46de" providerId="LiveId" clId="{E8784C8F-5236-4262-8711-C534A457A56F}" dt="2023-10-15T13:35:49.874" v="60"/>
        <pc:sldMkLst>
          <pc:docMk/>
          <pc:sldMk cId="1441293916" sldId="256"/>
        </pc:sldMkLst>
        <pc:spChg chg="mod">
          <ac:chgData name="Bob and Marlene McPherson" userId="f5657cf472ed46de" providerId="LiveId" clId="{E8784C8F-5236-4262-8711-C534A457A56F}" dt="2023-10-15T13:34:55.604" v="45" actId="14100"/>
          <ac:spMkLst>
            <pc:docMk/>
            <pc:sldMk cId="1441293916" sldId="256"/>
            <ac:spMk id="2" creationId="{28C252CD-4792-791A-B003-917BA9CAC9A3}"/>
          </ac:spMkLst>
        </pc:spChg>
        <pc:spChg chg="mod">
          <ac:chgData name="Bob and Marlene McPherson" userId="f5657cf472ed46de" providerId="LiveId" clId="{E8784C8F-5236-4262-8711-C534A457A56F}" dt="2023-10-15T13:35:10.274" v="50" actId="403"/>
          <ac:spMkLst>
            <pc:docMk/>
            <pc:sldMk cId="1441293916" sldId="256"/>
            <ac:spMk id="3" creationId="{2E25E2FE-815A-D1B9-4567-A4A297A26715}"/>
          </ac:spMkLst>
        </pc:spChg>
        <pc:spChg chg="add">
          <ac:chgData name="Bob and Marlene McPherson" userId="f5657cf472ed46de" providerId="LiveId" clId="{E8784C8F-5236-4262-8711-C534A457A56F}" dt="2023-10-15T13:34:16.652" v="10" actId="26606"/>
          <ac:spMkLst>
            <pc:docMk/>
            <pc:sldMk cId="1441293916" sldId="256"/>
            <ac:spMk id="7" creationId="{FB5B0058-AF13-4859-B429-4EDDE2A26F7F}"/>
          </ac:spMkLst>
        </pc:spChg>
        <pc:spChg chg="add">
          <ac:chgData name="Bob and Marlene McPherson" userId="f5657cf472ed46de" providerId="LiveId" clId="{E8784C8F-5236-4262-8711-C534A457A56F}" dt="2023-10-15T13:34:16.652" v="10" actId="26606"/>
          <ac:spMkLst>
            <pc:docMk/>
            <pc:sldMk cId="1441293916" sldId="256"/>
            <ac:spMk id="8" creationId="{0277405F-0B4F-4418-B773-1B38814125B6}"/>
          </ac:spMkLst>
        </pc:spChg>
        <pc:spChg chg="del mod">
          <ac:chgData name="Bob and Marlene McPherson" userId="f5657cf472ed46de" providerId="LiveId" clId="{E8784C8F-5236-4262-8711-C534A457A56F}" dt="2023-10-15T13:34:04.909" v="8"/>
          <ac:spMkLst>
            <pc:docMk/>
            <pc:sldMk cId="1441293916" sldId="256"/>
            <ac:spMk id="10" creationId="{FB5B0058-AF13-4859-B429-4EDDE2A26F7F}"/>
          </ac:spMkLst>
        </pc:spChg>
        <pc:spChg chg="del mod">
          <ac:chgData name="Bob and Marlene McPherson" userId="f5657cf472ed46de" providerId="LiveId" clId="{E8784C8F-5236-4262-8711-C534A457A56F}" dt="2023-10-15T13:34:04.909" v="8"/>
          <ac:spMkLst>
            <pc:docMk/>
            <pc:sldMk cId="1441293916" sldId="256"/>
            <ac:spMk id="12" creationId="{0277405F-0B4F-4418-B773-1B38814125B6}"/>
          </ac:spMkLst>
        </pc:spChg>
        <pc:picChg chg="mod">
          <ac:chgData name="Bob and Marlene McPherson" userId="f5657cf472ed46de" providerId="LiveId" clId="{E8784C8F-5236-4262-8711-C534A457A56F}" dt="2023-10-15T13:34:16.652" v="10" actId="26606"/>
          <ac:picMkLst>
            <pc:docMk/>
            <pc:sldMk cId="1441293916" sldId="256"/>
            <ac:picMk id="4" creationId="{8D26C853-47C7-015B-54BA-AAC2AFAC005B}"/>
          </ac:picMkLst>
        </pc:picChg>
        <pc:picChg chg="mod">
          <ac:chgData name="Bob and Marlene McPherson" userId="f5657cf472ed46de" providerId="LiveId" clId="{E8784C8F-5236-4262-8711-C534A457A56F}" dt="2023-10-15T13:34:16.652" v="10" actId="26606"/>
          <ac:picMkLst>
            <pc:docMk/>
            <pc:sldMk cId="1441293916" sldId="256"/>
            <ac:picMk id="5" creationId="{A66B6839-F9E3-719C-D51E-0E7A74262C9D}"/>
          </ac:picMkLst>
        </pc:picChg>
      </pc:sldChg>
      <pc:sldChg chg="modSp mod ord modTransition modAnim modNotesTx">
        <pc:chgData name="Bob and Marlene McPherson" userId="f5657cf472ed46de" providerId="LiveId" clId="{E8784C8F-5236-4262-8711-C534A457A56F}" dt="2023-10-16T19:27:53.804" v="273"/>
        <pc:sldMkLst>
          <pc:docMk/>
          <pc:sldMk cId="2358951134" sldId="257"/>
        </pc:sldMkLst>
        <pc:spChg chg="mod">
          <ac:chgData name="Bob and Marlene McPherson" userId="f5657cf472ed46de" providerId="LiveId" clId="{E8784C8F-5236-4262-8711-C534A457A56F}" dt="2023-10-15T13:43:38.912" v="128" actId="6549"/>
          <ac:spMkLst>
            <pc:docMk/>
            <pc:sldMk cId="2358951134" sldId="257"/>
            <ac:spMk id="2" creationId="{D30B2AF9-EFDF-3CBE-6D4E-05B6F8576A4E}"/>
          </ac:spMkLst>
        </pc:spChg>
        <pc:spChg chg="mod">
          <ac:chgData name="Bob and Marlene McPherson" userId="f5657cf472ed46de" providerId="LiveId" clId="{E8784C8F-5236-4262-8711-C534A457A56F}" dt="2023-10-16T19:27:53.804" v="273"/>
          <ac:spMkLst>
            <pc:docMk/>
            <pc:sldMk cId="2358951134" sldId="257"/>
            <ac:spMk id="3" creationId="{CE06B5FD-DD0B-C608-AEFB-F7C05C82CF16}"/>
          </ac:spMkLst>
        </pc:spChg>
      </pc:sldChg>
      <pc:sldChg chg="modSp del mod modTransition">
        <pc:chgData name="Bob and Marlene McPherson" userId="f5657cf472ed46de" providerId="LiveId" clId="{E8784C8F-5236-4262-8711-C534A457A56F}" dt="2023-10-16T19:43:06.063" v="503" actId="47"/>
        <pc:sldMkLst>
          <pc:docMk/>
          <pc:sldMk cId="2045743801" sldId="258"/>
        </pc:sldMkLst>
        <pc:spChg chg="mod">
          <ac:chgData name="Bob and Marlene McPherson" userId="f5657cf472ed46de" providerId="LiveId" clId="{E8784C8F-5236-4262-8711-C534A457A56F}" dt="2023-10-15T13:41:21.298" v="109" actId="6549"/>
          <ac:spMkLst>
            <pc:docMk/>
            <pc:sldMk cId="2045743801" sldId="258"/>
            <ac:spMk id="2" creationId="{D30B2AF9-EFDF-3CBE-6D4E-05B6F8576A4E}"/>
          </ac:spMkLst>
        </pc:spChg>
        <pc:spChg chg="mod">
          <ac:chgData name="Bob and Marlene McPherson" userId="f5657cf472ed46de" providerId="LiveId" clId="{E8784C8F-5236-4262-8711-C534A457A56F}" dt="2023-10-15T13:41:42.593" v="110" actId="242"/>
          <ac:spMkLst>
            <pc:docMk/>
            <pc:sldMk cId="2045743801" sldId="258"/>
            <ac:spMk id="3" creationId="{CE06B5FD-DD0B-C608-AEFB-F7C05C82CF16}"/>
          </ac:spMkLst>
        </pc:spChg>
      </pc:sldChg>
      <pc:sldChg chg="addSp modSp new mod ord modTransition setBg modNotesTx">
        <pc:chgData name="Bob and Marlene McPherson" userId="f5657cf472ed46de" providerId="LiveId" clId="{E8784C8F-5236-4262-8711-C534A457A56F}" dt="2023-10-15T13:37:03.936" v="76" actId="20577"/>
        <pc:sldMkLst>
          <pc:docMk/>
          <pc:sldMk cId="2051952605" sldId="259"/>
        </pc:sldMkLst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k cId="2051952605" sldId="259"/>
            <ac:spMk id="2" creationId="{16B4602C-0C6F-2438-5B85-2FC5996A4771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k cId="2051952605" sldId="259"/>
            <ac:spMk id="3" creationId="{8A742138-FF24-01B5-748A-66ED479DB363}"/>
          </ac:spMkLst>
        </pc:spChg>
        <pc:spChg chg="add mod">
          <ac:chgData name="Bob and Marlene McPherson" userId="f5657cf472ed46de" providerId="LiveId" clId="{E8784C8F-5236-4262-8711-C534A457A56F}" dt="2023-10-15T13:34:29.034" v="38" actId="1038"/>
          <ac:spMkLst>
            <pc:docMk/>
            <pc:sldMk cId="2051952605" sldId="259"/>
            <ac:spMk id="4" creationId="{612FD101-11AA-0810-FE11-52690CEDF927}"/>
          </ac:spMkLst>
        </pc:spChg>
      </pc:sldChg>
      <pc:sldChg chg="modSp add modTransition">
        <pc:chgData name="Bob and Marlene McPherson" userId="f5657cf472ed46de" providerId="LiveId" clId="{E8784C8F-5236-4262-8711-C534A457A56F}" dt="2023-10-15T13:35:49.874" v="60"/>
        <pc:sldMkLst>
          <pc:docMk/>
          <pc:sldMk cId="2702538059" sldId="260"/>
        </pc:sldMkLst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k cId="2702538059" sldId="260"/>
            <ac:spMk id="2" creationId="{16B4602C-0C6F-2438-5B85-2FC5996A4771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k cId="2702538059" sldId="260"/>
            <ac:spMk id="3" creationId="{8A742138-FF24-01B5-748A-66ED479DB363}"/>
          </ac:spMkLst>
        </pc:spChg>
      </pc:sldChg>
      <pc:sldChg chg="modSp add del mod ord">
        <pc:chgData name="Bob and Marlene McPherson" userId="f5657cf472ed46de" providerId="LiveId" clId="{E8784C8F-5236-4262-8711-C534A457A56F}" dt="2023-10-16T19:43:06.063" v="503" actId="47"/>
        <pc:sldMkLst>
          <pc:docMk/>
          <pc:sldMk cId="1841668642" sldId="261"/>
        </pc:sldMkLst>
        <pc:spChg chg="mod">
          <ac:chgData name="Bob and Marlene McPherson" userId="f5657cf472ed46de" providerId="LiveId" clId="{E8784C8F-5236-4262-8711-C534A457A56F}" dt="2023-10-15T13:43:11.707" v="120"/>
          <ac:spMkLst>
            <pc:docMk/>
            <pc:sldMk cId="1841668642" sldId="261"/>
            <ac:spMk id="3" creationId="{CE06B5FD-DD0B-C608-AEFB-F7C05C82CF16}"/>
          </ac:spMkLst>
        </pc:spChg>
      </pc:sldChg>
      <pc:sldChg chg="modSp mod modAnim modNotesTx">
        <pc:chgData name="Bob and Marlene McPherson" userId="f5657cf472ed46de" providerId="LiveId" clId="{E8784C8F-5236-4262-8711-C534A457A56F}" dt="2023-10-17T02:26:20.481" v="513" actId="115"/>
        <pc:sldMkLst>
          <pc:docMk/>
          <pc:sldMk cId="2645241166" sldId="262"/>
        </pc:sldMkLst>
        <pc:spChg chg="mod">
          <ac:chgData name="Bob and Marlene McPherson" userId="f5657cf472ed46de" providerId="LiveId" clId="{E8784C8F-5236-4262-8711-C534A457A56F}" dt="2023-10-17T02:26:20.481" v="513" actId="115"/>
          <ac:spMkLst>
            <pc:docMk/>
            <pc:sldMk cId="2645241166" sldId="262"/>
            <ac:spMk id="3" creationId="{CE06B5FD-DD0B-C608-AEFB-F7C05C82CF16}"/>
          </ac:spMkLst>
        </pc:spChg>
      </pc:sldChg>
      <pc:sldChg chg="add ord">
        <pc:chgData name="Bob and Marlene McPherson" userId="f5657cf472ed46de" providerId="LiveId" clId="{E8784C8F-5236-4262-8711-C534A457A56F}" dt="2023-10-16T19:41:25.072" v="500"/>
        <pc:sldMkLst>
          <pc:docMk/>
          <pc:sldMk cId="1007969420" sldId="263"/>
        </pc:sldMkLst>
      </pc:sldChg>
      <pc:sldMasterChg chg="modSp modSldLayout">
        <pc:chgData name="Bob and Marlene McPherson" userId="f5657cf472ed46de" providerId="LiveId" clId="{E8784C8F-5236-4262-8711-C534A457A56F}" dt="2023-10-15T13:34:04.909" v="8"/>
        <pc:sldMasterMkLst>
          <pc:docMk/>
          <pc:sldMasterMk cId="3795812992" sldId="2147483648"/>
        </pc:sldMasterMkLst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asterMk cId="3795812992" sldId="2147483648"/>
            <ac:spMk id="2" creationId="{E98802BC-3188-D745-7E2B-CC7052763B13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asterMk cId="3795812992" sldId="2147483648"/>
            <ac:spMk id="3" creationId="{F70D24ED-B7A2-72D3-7656-D59A195FFECB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asterMk cId="3795812992" sldId="2147483648"/>
            <ac:spMk id="4" creationId="{FF2A7A5E-7B1F-F324-4FB5-063DC2294AF3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asterMk cId="3795812992" sldId="2147483648"/>
            <ac:spMk id="5" creationId="{868F1B2C-6E7D-782B-E0C3-C3A8B70693F3}"/>
          </ac:spMkLst>
        </pc:spChg>
        <pc:spChg chg="mod">
          <ac:chgData name="Bob and Marlene McPherson" userId="f5657cf472ed46de" providerId="LiveId" clId="{E8784C8F-5236-4262-8711-C534A457A56F}" dt="2023-10-15T13:34:04.909" v="8"/>
          <ac:spMkLst>
            <pc:docMk/>
            <pc:sldMasterMk cId="3795812992" sldId="2147483648"/>
            <ac:spMk id="6" creationId="{B4C61FFB-D3F5-44F6-7C75-7143498B0137}"/>
          </ac:spMkLst>
        </pc:sp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4269110335" sldId="2147483649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269110335" sldId="2147483649"/>
              <ac:spMk id="2" creationId="{17D97E1F-BF28-6371-02F0-A6FFCA22DC83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269110335" sldId="2147483649"/>
              <ac:spMk id="3" creationId="{286EA104-48D1-3037-D61F-FA47D45BF728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3131000207" sldId="2147483651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3131000207" sldId="2147483651"/>
              <ac:spMk id="2" creationId="{194FB18A-3D87-52A5-ECFA-F10FD183A75F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3131000207" sldId="2147483651"/>
              <ac:spMk id="3" creationId="{6C5663D7-C9E3-A9C7-3F78-E8B352D36CF2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1360397388" sldId="2147483652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1360397388" sldId="2147483652"/>
              <ac:spMk id="3" creationId="{63E90848-7D03-0768-FC88-9AFDFE9F8855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1360397388" sldId="2147483652"/>
              <ac:spMk id="4" creationId="{7CE79204-5A84-9E1E-EC44-B9D470945F10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4135319572" sldId="2147483653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135319572" sldId="2147483653"/>
              <ac:spMk id="2" creationId="{016007C0-E721-E9F0-A8AC-FB4FC586A266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135319572" sldId="2147483653"/>
              <ac:spMk id="3" creationId="{C5423EF3-5ED6-542D-0B27-0154143995F5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135319572" sldId="2147483653"/>
              <ac:spMk id="4" creationId="{91DA0549-D603-948B-7211-D50CF79BCFFA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135319572" sldId="2147483653"/>
              <ac:spMk id="5" creationId="{D16AC77C-7F32-62F3-1953-18A93051CBF4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4135319572" sldId="2147483653"/>
              <ac:spMk id="6" creationId="{1A461F23-ECFA-8FC9-8B98-3C0FEE8F5E50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3643116701" sldId="2147483656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3643116701" sldId="2147483656"/>
              <ac:spMk id="2" creationId="{97F3B583-AF8E-4E3C-B48C-754C7C2AAE7B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3643116701" sldId="2147483656"/>
              <ac:spMk id="3" creationId="{C5541DD5-25A6-5E72-005E-24DC6E1E945F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3643116701" sldId="2147483656"/>
              <ac:spMk id="4" creationId="{BD6DEB18-F66C-4685-B276-04FCCB372574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2684090761" sldId="2147483657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2684090761" sldId="2147483657"/>
              <ac:spMk id="2" creationId="{F7DEA4A4-B790-1CA9-DDD9-C1AD4B75A742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2684090761" sldId="2147483657"/>
              <ac:spMk id="3" creationId="{D1B74AD3-AB3F-FBB1-FAA6-83673A0CB52B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2684090761" sldId="2147483657"/>
              <ac:spMk id="4" creationId="{F611C4D6-1FD4-E1E6-83D6-F598BEF3BD52}"/>
            </ac:spMkLst>
          </pc:spChg>
        </pc:sldLayoutChg>
        <pc:sldLayoutChg chg="modSp">
          <pc:chgData name="Bob and Marlene McPherson" userId="f5657cf472ed46de" providerId="LiveId" clId="{E8784C8F-5236-4262-8711-C534A457A56F}" dt="2023-10-15T13:34:04.909" v="8"/>
          <pc:sldLayoutMkLst>
            <pc:docMk/>
            <pc:sldMasterMk cId="3795812992" sldId="2147483648"/>
            <pc:sldLayoutMk cId="1647194794" sldId="2147483659"/>
          </pc:sldLayoutMkLst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1647194794" sldId="2147483659"/>
              <ac:spMk id="2" creationId="{A756129E-4075-0A6A-BA38-16458E3812E0}"/>
            </ac:spMkLst>
          </pc:spChg>
          <pc:spChg chg="mod">
            <ac:chgData name="Bob and Marlene McPherson" userId="f5657cf472ed46de" providerId="LiveId" clId="{E8784C8F-5236-4262-8711-C534A457A56F}" dt="2023-10-15T13:34:04.909" v="8"/>
            <ac:spMkLst>
              <pc:docMk/>
              <pc:sldMasterMk cId="3795812992" sldId="2147483648"/>
              <pc:sldLayoutMk cId="1647194794" sldId="2147483659"/>
              <ac:spMk id="3" creationId="{753FE222-5D73-59EB-8DE4-E67FD75B615A}"/>
            </ac:spMkLst>
          </pc:spChg>
        </pc:sldLayoutChg>
      </pc:sldMasterChg>
    </pc:docChg>
  </pc:docChgLst>
  <pc:docChgLst>
    <pc:chgData name="Bob and Marlene McPherson" userId="f5657cf472ed46de" providerId="LiveId" clId="{5D86FD18-0378-4148-905D-67F9A5A3E677}"/>
    <pc:docChg chg="undo custSel addSld modSld sldOrd">
      <pc:chgData name="Bob and Marlene McPherson" userId="f5657cf472ed46de" providerId="LiveId" clId="{5D86FD18-0378-4148-905D-67F9A5A3E677}" dt="2023-10-15T18:29:46.950" v="38" actId="207"/>
      <pc:docMkLst>
        <pc:docMk/>
      </pc:docMkLst>
      <pc:sldChg chg="modSp mod">
        <pc:chgData name="Bob and Marlene McPherson" userId="f5657cf472ed46de" providerId="LiveId" clId="{5D86FD18-0378-4148-905D-67F9A5A3E677}" dt="2023-10-15T18:29:46.950" v="38" actId="207"/>
        <pc:sldMkLst>
          <pc:docMk/>
          <pc:sldMk cId="1441293916" sldId="256"/>
        </pc:sldMkLst>
        <pc:spChg chg="mod">
          <ac:chgData name="Bob and Marlene McPherson" userId="f5657cf472ed46de" providerId="LiveId" clId="{5D86FD18-0378-4148-905D-67F9A5A3E677}" dt="2023-10-15T18:29:46.950" v="38" actId="207"/>
          <ac:spMkLst>
            <pc:docMk/>
            <pc:sldMk cId="1441293916" sldId="256"/>
            <ac:spMk id="3" creationId="{2E25E2FE-815A-D1B9-4567-A4A297A26715}"/>
          </ac:spMkLst>
        </pc:spChg>
      </pc:sldChg>
      <pc:sldChg chg="modSp mod">
        <pc:chgData name="Bob and Marlene McPherson" userId="f5657cf472ed46de" providerId="LiveId" clId="{5D86FD18-0378-4148-905D-67F9A5A3E677}" dt="2023-10-15T18:27:36.245" v="11" actId="207"/>
        <pc:sldMkLst>
          <pc:docMk/>
          <pc:sldMk cId="2358951134" sldId="257"/>
        </pc:sldMkLst>
        <pc:spChg chg="mod">
          <ac:chgData name="Bob and Marlene McPherson" userId="f5657cf472ed46de" providerId="LiveId" clId="{5D86FD18-0378-4148-905D-67F9A5A3E677}" dt="2023-10-15T18:27:36.245" v="11" actId="207"/>
          <ac:spMkLst>
            <pc:docMk/>
            <pc:sldMk cId="2358951134" sldId="257"/>
            <ac:spMk id="2" creationId="{D30B2AF9-EFDF-3CBE-6D4E-05B6F8576A4E}"/>
          </ac:spMkLst>
        </pc:spChg>
      </pc:sldChg>
      <pc:sldChg chg="ord">
        <pc:chgData name="Bob and Marlene McPherson" userId="f5657cf472ed46de" providerId="LiveId" clId="{5D86FD18-0378-4148-905D-67F9A5A3E677}" dt="2023-10-15T18:27:03.764" v="1"/>
        <pc:sldMkLst>
          <pc:docMk/>
          <pc:sldMk cId="2045743801" sldId="258"/>
        </pc:sldMkLst>
      </pc:sldChg>
      <pc:sldChg chg="ord">
        <pc:chgData name="Bob and Marlene McPherson" userId="f5657cf472ed46de" providerId="LiveId" clId="{5D86FD18-0378-4148-905D-67F9A5A3E677}" dt="2023-10-15T18:27:06.422" v="3"/>
        <pc:sldMkLst>
          <pc:docMk/>
          <pc:sldMk cId="2702538059" sldId="260"/>
        </pc:sldMkLst>
      </pc:sldChg>
      <pc:sldChg chg="modSp add mod">
        <pc:chgData name="Bob and Marlene McPherson" userId="f5657cf472ed46de" providerId="LiveId" clId="{5D86FD18-0378-4148-905D-67F9A5A3E677}" dt="2023-10-15T18:29:34.662" v="37" actId="20577"/>
        <pc:sldMkLst>
          <pc:docMk/>
          <pc:sldMk cId="2645241166" sldId="262"/>
        </pc:sldMkLst>
        <pc:spChg chg="mod">
          <ac:chgData name="Bob and Marlene McPherson" userId="f5657cf472ed46de" providerId="LiveId" clId="{5D86FD18-0378-4148-905D-67F9A5A3E677}" dt="2023-10-15T18:29:34.662" v="37" actId="20577"/>
          <ac:spMkLst>
            <pc:docMk/>
            <pc:sldMk cId="2645241166" sldId="262"/>
            <ac:spMk id="2" creationId="{D30B2AF9-EFDF-3CBE-6D4E-05B6F8576A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65555-A360-45B8-8129-E2B10E2633D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ED7FC-8A2B-48F4-9899-A11797C69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King James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1ED7FC-8A2B-48F4-9899-A11797C698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4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IMPARTIAL FAITH (1-13)</a:t>
            </a:r>
          </a:p>
          <a:p>
            <a:r>
              <a:rPr lang="en-US" dirty="0"/>
              <a:t>Don’t judge by appearance (2-4)</a:t>
            </a:r>
          </a:p>
          <a:p>
            <a:r>
              <a:rPr lang="en-US" dirty="0"/>
              <a:t>Partiality – </a:t>
            </a:r>
          </a:p>
          <a:p>
            <a:r>
              <a:rPr lang="en-US" dirty="0"/>
              <a:t>Choose like God (5-7)</a:t>
            </a:r>
          </a:p>
          <a:p>
            <a:endParaRPr lang="en-US" dirty="0"/>
          </a:p>
          <a:p>
            <a:r>
              <a:rPr lang="en-US" dirty="0"/>
              <a:t>Love your neighbor as yourself (8-11)</a:t>
            </a:r>
          </a:p>
          <a:p>
            <a:endParaRPr lang="en-US" dirty="0"/>
          </a:p>
          <a:p>
            <a:r>
              <a:rPr lang="en-US" dirty="0"/>
              <a:t>Mercy triumphs over judgment (12-13)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1ED7FC-8A2B-48F4-9899-A11797C69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1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FAITH (14-26)</a:t>
            </a:r>
          </a:p>
          <a:p>
            <a:endParaRPr lang="en-US" dirty="0"/>
          </a:p>
          <a:p>
            <a:r>
              <a:rPr lang="en-US" dirty="0"/>
              <a:t>Faith Without Works is Unprofitable (14-19)</a:t>
            </a:r>
          </a:p>
          <a:p>
            <a:r>
              <a:rPr lang="en-US" dirty="0"/>
              <a:t>-	Demonic (19)</a:t>
            </a:r>
          </a:p>
          <a:p>
            <a:endParaRPr lang="en-US" dirty="0"/>
          </a:p>
          <a:p>
            <a:r>
              <a:rPr lang="en-US" dirty="0"/>
              <a:t>Works Perfect Faith (20-24)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1ED7FC-8A2B-48F4-9899-A11797C69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8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8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8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9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8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7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F151-CC84-4E04-9A24-08D4EE7ADF2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1138-A403-4A17-81E5-FB2A6659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602C-0C6F-2438-5B85-2FC5996A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42138-FF24-01B5-748A-66ED479D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612FD101-11AA-0810-FE11-52690CEDF927}"/>
              </a:ext>
            </a:extLst>
          </p:cNvPr>
          <p:cNvSpPr/>
          <p:nvPr/>
        </p:nvSpPr>
        <p:spPr>
          <a:xfrm>
            <a:off x="8136176" y="5834064"/>
            <a:ext cx="342900" cy="3429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5195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252CD-4792-791A-B003-917BA9CAC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497" y="925975"/>
            <a:ext cx="3379164" cy="2884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Impartial</a:t>
            </a:r>
            <a:b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Working</a:t>
            </a:r>
            <a:b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5E2FE-815A-D1B9-4567-A4A297A26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97" y="3902075"/>
            <a:ext cx="3379164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James 2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7815" y="226893"/>
            <a:ext cx="4476494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6B6839-F9E3-719C-D51E-0E7A74262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853" y="3234826"/>
            <a:ext cx="2556091" cy="22648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26C853-47C7-015B-54BA-AAC2AFAC0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294" y="1052781"/>
            <a:ext cx="2329482" cy="188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9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2AF9-EFDF-3CBE-6D4E-05B6F8576A4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prstClr val="white"/>
                </a:solidFill>
                <a:latin typeface="Franklin Gothic Heavy" panose="020B0903020102020204" pitchFamily="34" charset="0"/>
              </a:rPr>
              <a:t>Impartial Faith </a:t>
            </a:r>
            <a:r>
              <a:rPr lang="en-US" sz="48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(1-13)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B5FD-DD0B-C608-AEFB-F7C05C82CF1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Don’t judge by appearance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(2-4)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Choose like God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(5-7)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Love your neighbor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(8-11)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Mercy triumphs over judgment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(12-13)</a:t>
            </a:r>
            <a:endParaRPr lang="en-US" sz="4000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5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2AF9-EFDF-3CBE-6D4E-05B6F8576A4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prstClr val="white"/>
                </a:solidFill>
                <a:latin typeface="Franklin Gothic Heavy" panose="020B0903020102020204" pitchFamily="34" charset="0"/>
              </a:rPr>
              <a:t>Working Faith </a:t>
            </a:r>
            <a:r>
              <a:rPr lang="en-US" sz="4800" dirty="0">
                <a:solidFill>
                  <a:schemeClr val="accent2"/>
                </a:solidFill>
                <a:latin typeface="Franklin Gothic Heavy" panose="020B0903020102020204" pitchFamily="34" charset="0"/>
              </a:rPr>
              <a:t>(14-26)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B5FD-DD0B-C608-AEFB-F7C05C82CF1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Faith without works...</a:t>
            </a:r>
          </a:p>
          <a:p>
            <a:pPr lvl="1">
              <a:defRPr/>
            </a:pPr>
            <a:r>
              <a:rPr lang="en-US" sz="3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Unprofitable </a:t>
            </a:r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(14-16)</a:t>
            </a:r>
          </a:p>
          <a:p>
            <a:pPr lvl="1">
              <a:defRPr/>
            </a:pPr>
            <a:r>
              <a:rPr lang="en-US" sz="3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Dead </a:t>
            </a:r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(17)</a:t>
            </a:r>
          </a:p>
          <a:p>
            <a:pPr lvl="1">
              <a:defRPr/>
            </a:pPr>
            <a:r>
              <a:rPr lang="en-US" sz="3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Demonic </a:t>
            </a:r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(19)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3200" u="heavy" dirty="0">
                <a:solidFill>
                  <a:prstClr val="white"/>
                </a:solidFill>
                <a:uFill>
                  <a:solidFill>
                    <a:schemeClr val="accent2"/>
                  </a:solidFill>
                </a:uFill>
                <a:latin typeface="Franklin Gothic Medium Cond" panose="020B0606030402020204" pitchFamily="34" charset="0"/>
              </a:rPr>
              <a:t>Cannot save</a:t>
            </a:r>
            <a:r>
              <a:rPr lang="en-US" sz="3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(14b)</a:t>
            </a:r>
          </a:p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Works perfect faith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(20-25)</a:t>
            </a:r>
          </a:p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Again... faith without works is dead </a:t>
            </a:r>
            <a:r>
              <a:rPr lang="en-US" sz="36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(26)</a:t>
            </a:r>
          </a:p>
        </p:txBody>
      </p:sp>
    </p:spTree>
    <p:extLst>
      <p:ext uri="{BB962C8B-B14F-4D97-AF65-F5344CB8AC3E}">
        <p14:creationId xmlns:p14="http://schemas.microsoft.com/office/powerpoint/2010/main" val="264524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252CD-4792-791A-B003-917BA9CAC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497" y="925975"/>
            <a:ext cx="3379164" cy="2884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Impartial</a:t>
            </a:r>
            <a:b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Working</a:t>
            </a:r>
            <a:b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Franklin Gothic Heavy" panose="020B0903020102020204" pitchFamily="34" charset="0"/>
              </a:rPr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5E2FE-815A-D1B9-4567-A4A297A26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497" y="3902075"/>
            <a:ext cx="3379164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James 2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7815" y="226893"/>
            <a:ext cx="4476494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6B6839-F9E3-719C-D51E-0E7A74262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853" y="3234826"/>
            <a:ext cx="2556091" cy="22648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26C853-47C7-015B-54BA-AAC2AFAC0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294" y="1052781"/>
            <a:ext cx="2329482" cy="188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6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602C-0C6F-2438-5B85-2FC5996A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42138-FF24-01B5-748A-66ED479D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445</TotalTime>
  <Words>153</Words>
  <Application>Microsoft Office PowerPoint</Application>
  <PresentationFormat>On-screen Show (4:3)</PresentationFormat>
  <Paragraphs>35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Franklin Gothic Heavy</vt:lpstr>
      <vt:lpstr>Franklin Gothic Medium Cond</vt:lpstr>
      <vt:lpstr>Office Theme</vt:lpstr>
      <vt:lpstr>PowerPoint Presentation</vt:lpstr>
      <vt:lpstr>Impartial Working Faith</vt:lpstr>
      <vt:lpstr>Impartial Faith (1-13)</vt:lpstr>
      <vt:lpstr>Working Faith (14-26)</vt:lpstr>
      <vt:lpstr>Impartial Working Faith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Impartial Working Faith</dc:title>
  <dc:creator>Bob and Marlene McPherson</dc:creator>
  <cp:lastModifiedBy>Bob and Marlene McPherson</cp:lastModifiedBy>
  <cp:revision>1</cp:revision>
  <dcterms:created xsi:type="dcterms:W3CDTF">2023-10-15T13:23:34Z</dcterms:created>
  <dcterms:modified xsi:type="dcterms:W3CDTF">2023-10-17T02:26:31Z</dcterms:modified>
</cp:coreProperties>
</file>