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Calisto MT" panose="02040603050505030304" pitchFamily="18" charset="0"/>
      <p:regular r:id="rId9"/>
      <p:bold r:id="rId10"/>
      <p:italic r:id="rId11"/>
      <p:boldItalic r:id="rId12"/>
    </p:embeddedFont>
    <p:embeddedFont>
      <p:font typeface="Centaur" panose="02030504050205020304" pitchFamily="18" charset="0"/>
      <p:regular r:id="rId1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90DC111-6477-4B43-ABC3-9C45A34835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2700F6D-0AD0-467A-AB7A-F1ECE8F213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98F26DE-BE0E-4A57-B956-6FD9F6DE7F0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F56AF1B-9791-47CC-A3CA-A67042DBC4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9DEA71F1-BF72-4FF7-A47B-0A76ABA142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1036D7-C5E7-4C26-93CB-895FA3FCB7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AA141-DF59-40A6-9E23-6165E5315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E6A1E-4AF1-48CF-ABE3-18813D52C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FA3A2-441D-4363-BAA7-C3F5E12A4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CCBC0-3AF9-4001-91F5-C21A61BB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3E0CE-1CBE-448B-86C5-712B66582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02F21-6FFB-44E3-B226-4620545484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8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7B0B6C-F7AA-417F-8875-B30D6E751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F1975-DF46-490C-83FB-A802DA2E1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5BDDC-1D86-48CB-B4E6-F48732C02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5CE71-12FF-4AEA-94D0-4CF75B110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84805-996C-422A-A4D2-BFB8D2AFC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C4E84-DF53-45F7-81E9-8A428723D7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92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DE179-0E79-44D2-A468-A92EEEF81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0131B-22AA-4A79-B2A7-B3323256D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CFB08-EC54-4C04-B3E5-CBF0874B6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3C192-AE99-4594-9A0E-2457802C5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2E343-3808-4E57-8C5D-5D5567794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90F8F-DA9C-49F9-8CF8-A9E9A4C18F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15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BE25-BACB-4872-908D-F09EB0A65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CF089-94C0-43BC-AAEB-5F028EFD9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EDAF8-B55F-4826-9F9C-C665E79A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132C-26FF-4B2F-896A-EF884F94F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788DE-DD54-4CCF-B89A-9199D0D3A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AC81B-5263-449B-844B-4A1E340557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7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A2DB7-2B8A-4A43-98B4-E1D018D9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EF804-49C5-4D45-8A66-E7A882D5D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4DF2D-A3E8-40E3-AEE0-2392ED22C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BD2934-E42B-4CA5-9AC1-8EB4105FE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51D80-7693-496D-A10E-EC158437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402FD-3376-4F0B-BD3E-0F3470A2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FFF5B-FD92-485D-9237-5A8CAE55FB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45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DC852-85DA-44A5-BFF4-22E984000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C178F-85D7-4AC5-B87C-300BFF9A1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BA669-FFAE-4CCB-95D0-2D4FEAD4C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45A601-3389-4D34-8339-99918FEB0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32A58-26A1-40B4-B9B3-A327E27E3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C5CC3D-C7E7-4391-A30B-CD5E5F9D8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5CDFC1-AA7B-42E0-9940-48331CF21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8BE8F9-5D40-4398-B21C-CAA7EC749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52490-458A-4B26-88FA-7CA20BA95B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74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CA887-2354-4E9D-9E0C-4BED6991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A5C13-20E7-476C-AE31-151D5FE9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D03089-6A66-441E-9D09-DFDC3C81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368547-2E4D-4A8F-8088-AF61BD2CA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61D4B-B0FA-4DFE-A09E-D25E8A25DB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6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2F16FB-0CE3-43FC-9D18-C1C1DC92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1DE101-5C98-4BA4-B980-1581C13A3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8DF4F-0001-486E-BA91-77793858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21F72-8C81-4001-BB76-F2A72772D9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65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7A699-7EB5-4BA6-A5AF-1903BDB0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F98EA-5B4B-4F90-B6D4-A51DCF020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DE0E1-099D-4CD5-990E-269560BB4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96E06-E67E-4245-9EF6-1B40054F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EBB4A-CFD6-4044-AAA0-B57CBE76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BD1EE-AAFD-4A31-8A27-1ED811A7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E3B6-25E6-4E7C-8581-9D11F99589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58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D3C35-8C94-47FC-9832-21FC7F1DB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0FA7E7-7BCE-4263-A72C-D806403434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E0CC23-A2D3-4C87-A4FB-BCE22F221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B12FC-A307-4468-BC7B-9F8491B40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79B53-FD63-4F77-A0DD-DC0485C76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74569-A6E6-4199-AAB6-57392B2C1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B7C31-835A-48CC-BAA3-7B68C7B919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83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A4117A5-A8D6-4BBA-9B69-937D4F047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5304CC0-5DAD-4BA4-A385-34C176B24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4824338-1889-456A-9BE5-5A8A694017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6633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FF525B7-42BE-4DAA-BD05-CCCBC4A8BC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6633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15B523B5-F572-4125-95A7-A1CA4AE472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663300"/>
                </a:solidFill>
              </a:defRPr>
            </a:lvl1pPr>
          </a:lstStyle>
          <a:p>
            <a:fld id="{2A82D8DF-0A43-4878-99B6-B67E16EAF93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3" name="FormatShape" hidden="1">
            <a:extLst>
              <a:ext uri="{FF2B5EF4-FFF2-40B4-BE49-F238E27FC236}">
                <a16:creationId xmlns:a16="http://schemas.microsoft.com/office/drawing/2014/main" id="{478855DD-6989-4105-B1A8-ADCA56615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4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6633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6633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6633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6633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6633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6633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8436B27-795C-4B3A-88B4-70EFC94132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990600"/>
          </a:xfrm>
        </p:spPr>
        <p:txBody>
          <a:bodyPr/>
          <a:lstStyle/>
          <a:p>
            <a:r>
              <a:rPr lang="en-US" altLang="en-US" sz="7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Living For Jesus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B232F7B-F168-4933-ADAF-C524E0AFE9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295400"/>
            <a:ext cx="8610600" cy="5257800"/>
          </a:xfrm>
        </p:spPr>
        <p:txBody>
          <a:bodyPr/>
          <a:lstStyle/>
          <a:p>
            <a:r>
              <a:rPr lang="en-US" altLang="en-US" sz="4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Text: Colossians 1:9-12</a:t>
            </a:r>
          </a:p>
          <a:p>
            <a:pPr algn="l"/>
            <a:r>
              <a:rPr lang="en-US" altLang="en-US" sz="4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Christians, our focus needs to be upon living for Jesus.</a:t>
            </a:r>
          </a:p>
          <a:p>
            <a:pPr algn="l"/>
            <a:endParaRPr lang="en-US" altLang="en-US" sz="4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en-US" sz="4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Song: “Living For Jesus” (#552)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6D544F4E-ABC0-4F3D-AB21-F0DFC1CD0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743200"/>
            <a:ext cx="18288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Daily!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38D6A76-663C-4DA2-91E2-6DC61D6CF8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990600"/>
          </a:xfrm>
        </p:spPr>
        <p:txBody>
          <a:bodyPr/>
          <a:lstStyle/>
          <a:p>
            <a:r>
              <a:rPr lang="en-US" altLang="en-US" sz="7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Living For Jesus</a:t>
            </a:r>
            <a:endParaRPr lang="en-US" altLang="en-US" sz="7000" b="1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C52DDAF-C81E-496D-AE8E-AE1BF827D3E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295400"/>
            <a:ext cx="8610600" cy="5257800"/>
          </a:xfrm>
        </p:spPr>
        <p:txBody>
          <a:bodyPr/>
          <a:lstStyle/>
          <a:p>
            <a:r>
              <a:rPr lang="en-US" altLang="en-US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Living True And Obedient</a:t>
            </a:r>
          </a:p>
          <a:p>
            <a:pPr algn="l"/>
            <a:r>
              <a:rPr lang="en-US" alt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Living a true life means living by the TRUTH (Jn. 1:17, 17:17)!</a:t>
            </a:r>
          </a:p>
          <a:p>
            <a:pPr algn="l"/>
            <a:r>
              <a:rPr lang="en-US" alt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John 4:24, 8:31-32</a:t>
            </a:r>
          </a:p>
          <a:p>
            <a:pPr algn="l"/>
            <a:r>
              <a:rPr lang="en-US" altLang="en-US" sz="35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John 2:3-5</a:t>
            </a:r>
          </a:p>
          <a:p>
            <a:pPr algn="l"/>
            <a:r>
              <a:rPr lang="en-US" alt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life is lived WILLINGLY!						  (Rev. 22:17; Matt. 11:28-30)</a:t>
            </a:r>
          </a:p>
          <a:p>
            <a:r>
              <a:rPr lang="en-US" altLang="en-US" sz="38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“This is the pathway of blessing for me!”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6AF8519-D011-4FCD-BDD8-7E743B2735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990600"/>
          </a:xfrm>
        </p:spPr>
        <p:txBody>
          <a:bodyPr/>
          <a:lstStyle/>
          <a:p>
            <a:r>
              <a:rPr lang="en-US" altLang="en-US" sz="7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Living For Jesus</a:t>
            </a:r>
            <a:endParaRPr lang="en-US" altLang="en-US" sz="7000" b="1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8B7E1AF-EB45-48F6-B947-7E91D552C5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295400"/>
            <a:ext cx="8610600" cy="5257800"/>
          </a:xfrm>
        </p:spPr>
        <p:txBody>
          <a:bodyPr/>
          <a:lstStyle/>
          <a:p>
            <a:r>
              <a:rPr lang="en-US" altLang="en-US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Response To Christ Dying</a:t>
            </a:r>
          </a:p>
          <a:p>
            <a:pPr algn="l"/>
            <a:r>
              <a:rPr lang="en-US" alt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Matthew 20:28</a:t>
            </a:r>
          </a:p>
          <a:p>
            <a:pPr algn="l"/>
            <a:r>
              <a:rPr lang="en-US" altLang="en-US" sz="35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Christ Endured:</a:t>
            </a:r>
          </a:p>
          <a:p>
            <a:pPr algn="l">
              <a:buFontTx/>
              <a:buChar char="•"/>
            </a:pPr>
            <a:r>
              <a:rPr lang="en-US" alt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Betrayal (Matt. 26:47-50, 69-75)</a:t>
            </a:r>
          </a:p>
          <a:p>
            <a:pPr algn="l">
              <a:buFontTx/>
              <a:buChar char="•"/>
            </a:pPr>
            <a:r>
              <a:rPr lang="en-US" alt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Torture (Jn. 19:1-7)</a:t>
            </a:r>
          </a:p>
          <a:p>
            <a:pPr algn="l">
              <a:buFontTx/>
              <a:buChar char="•"/>
            </a:pPr>
            <a:r>
              <a:rPr lang="en-US" alt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Crucifixion (Lk. 23:33)</a:t>
            </a:r>
          </a:p>
          <a:p>
            <a:pPr algn="l"/>
            <a:r>
              <a:rPr lang="en-US" alt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Galatians 2:20; I Peter 4:1-2;								I Thessalonians 5:8-10</a:t>
            </a:r>
            <a:endParaRPr lang="en-US" altLang="en-US" sz="3500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77F7168-ED21-4EC6-B283-847A590943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990600"/>
          </a:xfrm>
        </p:spPr>
        <p:txBody>
          <a:bodyPr/>
          <a:lstStyle/>
          <a:p>
            <a:r>
              <a:rPr lang="en-US" altLang="en-US" sz="7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Living For Jesus</a:t>
            </a:r>
            <a:endParaRPr lang="en-US" altLang="en-US" sz="7000" b="1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836FA55-B395-4BE6-B9BB-EE73278EFA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295400"/>
            <a:ext cx="8610600" cy="5257800"/>
          </a:xfrm>
        </p:spPr>
        <p:txBody>
          <a:bodyPr/>
          <a:lstStyle/>
          <a:p>
            <a:r>
              <a:rPr lang="en-US" altLang="en-US" sz="4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Suffering</a:t>
            </a:r>
          </a:p>
          <a:p>
            <a:pPr algn="l"/>
            <a:endParaRPr lang="en-US" altLang="en-US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Tx/>
              <a:buChar char="•"/>
            </a:pPr>
            <a:r>
              <a:rPr lang="en-US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Romans 8:16-18 (“suffer … glorified”)</a:t>
            </a:r>
          </a:p>
          <a:p>
            <a:pPr algn="l">
              <a:buFontTx/>
              <a:buChar char="•"/>
            </a:pPr>
            <a:r>
              <a:rPr lang="en-US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Matthew 16:24 (“take up his cross”)</a:t>
            </a:r>
          </a:p>
          <a:p>
            <a:pPr algn="l">
              <a:buFontTx/>
              <a:buChar char="•"/>
            </a:pPr>
            <a:r>
              <a:rPr lang="en-US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II Timothy 3:12 (“suffer persecution”)</a:t>
            </a:r>
          </a:p>
          <a:p>
            <a:pPr algn="l">
              <a:buFontTx/>
              <a:buChar char="•"/>
            </a:pPr>
            <a:r>
              <a:rPr lang="en-US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 Peter 4:12-16 (“suffer as a Christian”)</a:t>
            </a:r>
          </a:p>
          <a:p>
            <a:pPr algn="l">
              <a:buFontTx/>
              <a:buChar char="•"/>
            </a:pPr>
            <a:r>
              <a:rPr lang="en-US" alt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Acts 14:22 (“much tribulation”)</a:t>
            </a:r>
            <a:endParaRPr lang="en-US" altLang="en-US" sz="3500" i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D1DC4C1-403D-4EC0-8A14-27CA5AB91D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990600"/>
          </a:xfrm>
        </p:spPr>
        <p:txBody>
          <a:bodyPr/>
          <a:lstStyle/>
          <a:p>
            <a:r>
              <a:rPr lang="en-US" altLang="en-US" sz="7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Living For Jesus</a:t>
            </a:r>
            <a:endParaRPr lang="en-US" altLang="en-US" sz="7000" b="1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C9D9DF4-56E8-4D47-BA61-975D759E01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295400"/>
            <a:ext cx="8610600" cy="5257800"/>
          </a:xfrm>
        </p:spPr>
        <p:txBody>
          <a:bodyPr/>
          <a:lstStyle/>
          <a:p>
            <a:r>
              <a:rPr lang="en-US" altLang="en-US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Encouraging Others To Live For Christ</a:t>
            </a:r>
          </a:p>
          <a:p>
            <a:pPr algn="l"/>
            <a:r>
              <a:rPr lang="en-US" alt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Timothy 4:15-16</a:t>
            </a:r>
          </a:p>
          <a:p>
            <a:pPr algn="l"/>
            <a:r>
              <a:rPr lang="en-US" alt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Philippians 2:14-15 (“shine as lights”)</a:t>
            </a:r>
          </a:p>
          <a:p>
            <a:pPr algn="l"/>
            <a:r>
              <a:rPr lang="en-US" alt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Matthew 5:14-16</a:t>
            </a:r>
          </a:p>
          <a:p>
            <a:pPr algn="l"/>
            <a:r>
              <a:rPr lang="en-US" alt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Think of folks who need the gospel.</a:t>
            </a:r>
          </a:p>
          <a:p>
            <a:pPr algn="l"/>
            <a:r>
              <a:rPr lang="en-US" alt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ngdings" panose="05000000000000000000" pitchFamily="2" charset="2"/>
                <a:cs typeface="Times New Roman" panose="02020603050405020304" pitchFamily="18" charset="0"/>
              </a:rPr>
              <a:t>w</a:t>
            </a:r>
            <a:r>
              <a:rPr lang="en-US" alt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John 1:40-46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9B79C2B-7DA3-494B-8179-9B2CE5AF5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“What Must I Do To Be Saved?”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B96A40D-18BE-4E0D-A838-AAD629C50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8382000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Hear The Gospel (Rom. 10:17)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Believe In Christ (Jn. 8:24)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Of Sins (Lk.13:3)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Confess Christ (Rom. 10:10)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Baptized (I Pet. 3:21)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DBA433DB-96B6-4C64-A5C2-EA449FDDB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8915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The Erring Child:</a:t>
            </a:r>
            <a:r>
              <a:rPr lang="en-U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(Acts 8:22), Confess (I Jn. 1:9),</a:t>
            </a:r>
          </a:p>
          <a:p>
            <a:pPr algn="ctr"/>
            <a:r>
              <a:rPr lang="en-U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Pray (Acts 8:22)</a:t>
            </a: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BDE7B69C-F367-4AA9-8E52-17CA598EF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3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6320E8F-E1CB-48B4-9B53-F04CE03899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EE38230-C39E-49F5-90FB-02DCB1D277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rinkles">
  <a:themeElements>
    <a:clrScheme name="Wrinkles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Wrink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Wrinkles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nkles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nkl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nkles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nkles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Wrinkles</Template>
  <TotalTime>599</TotalTime>
  <Words>300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Centaur</vt:lpstr>
      <vt:lpstr>Calisto MT</vt:lpstr>
      <vt:lpstr>Times New Roman</vt:lpstr>
      <vt:lpstr>Wingdings</vt:lpstr>
      <vt:lpstr>Arial</vt:lpstr>
      <vt:lpstr>Wrinkles</vt:lpstr>
      <vt:lpstr>Living For Jesus</vt:lpstr>
      <vt:lpstr>Living For Jesus</vt:lpstr>
      <vt:lpstr>Living For Jesus</vt:lpstr>
      <vt:lpstr>Living For Jesus</vt:lpstr>
      <vt:lpstr>Living For Jesus</vt:lpstr>
      <vt:lpstr>“What Must I Do To Be Saved?”</vt:lpstr>
      <vt:lpstr>PowerPoint Presentation</vt:lpstr>
    </vt:vector>
  </TitlesOfParts>
  <Company>Southside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For Jesus</dc:title>
  <dc:creator>Preacher</dc:creator>
  <cp:lastModifiedBy>Jarrod Jacobs</cp:lastModifiedBy>
  <cp:revision>38</cp:revision>
  <dcterms:created xsi:type="dcterms:W3CDTF">2005-01-01T23:48:55Z</dcterms:created>
  <dcterms:modified xsi:type="dcterms:W3CDTF">2024-01-07T13:55:40Z</dcterms:modified>
</cp:coreProperties>
</file>